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B953A-2F33-45CD-A671-B68F98062C56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E13-0BA6-4774-B3F0-9282AFAA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3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E13-0BA6-4774-B3F0-9282AFAADD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0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E13-0BA6-4774-B3F0-9282AFAADD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3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B5D0FD-17A6-44C2-BB04-3F02022D0F4D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2EE45-037C-4020-87FE-BE703AFF9B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81098">
            <a:off x="2072541" y="2744923"/>
            <a:ext cx="3312368" cy="309634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Марковой</a:t>
            </a:r>
          </a:p>
          <a:p>
            <a:r>
              <a:rPr lang="ru-RU" sz="3600" b="1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Татьяны</a:t>
            </a:r>
            <a:endParaRPr lang="ru-RU" sz="360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j-ea"/>
              <a:cs typeface="+mj-cs"/>
            </a:endParaRPr>
          </a:p>
          <a:p>
            <a:r>
              <a:rPr lang="ru-RU" sz="3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Анатольевны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39447" cy="1793167"/>
          </a:xfrm>
          <a:solidFill>
            <a:schemeClr val="accent3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37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Презентация воспитателя</a:t>
            </a:r>
            <a:r>
              <a:rPr lang="ru-RU" sz="37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/>
            </a:r>
            <a:br>
              <a:rPr lang="ru-RU" sz="37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ru-RU" sz="24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МАДОУ </a:t>
            </a:r>
            <a:r>
              <a:rPr lang="ru-RU" sz="24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Д</a:t>
            </a:r>
            <a:r>
              <a:rPr lang="ru-RU" sz="24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етский сад №4 </a:t>
            </a:r>
            <a:br>
              <a:rPr lang="ru-RU" sz="24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ru-RU" sz="24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с. </a:t>
            </a:r>
            <a:r>
              <a:rPr lang="ru-RU" sz="2400" i="1" kern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Тоицкое</a:t>
            </a:r>
            <a:r>
              <a:rPr lang="ru-RU" sz="24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 Нанайского района</a:t>
            </a:r>
            <a:r>
              <a:rPr lang="ru-RU" sz="18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/>
            </a:r>
            <a:br>
              <a:rPr lang="ru-RU" sz="18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</a:br>
            <a:r>
              <a:rPr lang="ru-RU" sz="20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 </a:t>
            </a: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«Моя профессия - воспитатель»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0"/>
          <a:stretch/>
        </p:blipFill>
        <p:spPr>
          <a:xfrm>
            <a:off x="5292080" y="2204864"/>
            <a:ext cx="3384376" cy="417646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 descr="мальчик с книгой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2217234" cy="34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1793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22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Родительский комитет во главе с </a:t>
            </a:r>
            <a:r>
              <a:rPr lang="ru-RU" sz="2200" i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пряслоой</a:t>
            </a:r>
            <a:r>
              <a:rPr lang="ru-RU" sz="2200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 Е.М -  </a:t>
            </a:r>
            <a:r>
              <a:rPr lang="ru-RU" sz="22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мои главные помощники! Они всегда активно участвуют в оформлении группы и участка, играх и развлечениях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290057"/>
            <a:ext cx="5328591" cy="39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3111"/>
            <a:ext cx="8280920" cy="1793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Наша гордость – наш прогулочный участок!</a:t>
            </a:r>
            <a:r>
              <a:rPr lang="ru-RU" sz="18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 </a:t>
            </a:r>
            <a:r>
              <a:rPr lang="ru-RU" sz="18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Это не только место для игр, прогулок, занятий и наблюдений за растениями  в течение всего года, это </a:t>
            </a:r>
            <a:r>
              <a:rPr lang="ru-RU" sz="1800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место отдыха, наблюдений, </a:t>
            </a:r>
            <a:r>
              <a:rPr lang="ru-RU" sz="18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экспериментирования.</a:t>
            </a:r>
            <a:r>
              <a:rPr lang="ru-RU" sz="18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 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static.wixstatic.com/media/a7e3c6_6f769ef2cfe14a76b737fb34a1b82655.jpg_srz_p_415_229_7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528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wixstatic.com/media/a7e3c6_4281eef575624aa0b02b36c188704930.jpg_srz_p_347_191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3051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a7e3c6_0784b3f2a7864531952f807c324db185.jpg_srz_p_210_114_75_22_0.50_1.20_0.00_jpg_s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796128" cy="15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wixstatic.com/media/a7e3c6_ce80cd500e134a8bb6f5bfee25641acd.jpg_srz_p_193_105_75_22_0.50_1.20_0.00_jpg_sr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60467"/>
            <a:ext cx="3809755" cy="20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4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064896" cy="1793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24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Мы с детьми всегда весело и интересно проводим утренники, праздники и развлечения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499992" cy="3374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5" y="2204864"/>
            <a:ext cx="2411760" cy="1808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4694"/>
            <a:ext cx="3281505" cy="24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359786"/>
            <a:ext cx="6372200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24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Я с гордостью могу сказать: </a:t>
            </a:r>
            <a:br>
              <a:rPr lang="ru-RU" sz="24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</a:br>
            <a:r>
              <a:rPr lang="ru-RU" sz="24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«Моя профессия - воспитатель»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00808"/>
            <a:ext cx="3491880" cy="42288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Мир детства сладостен и тонок,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Как флейты плавающей звук.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Пока смеется мне ребенок,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Я знаю, что не зря живу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Твердят друзья: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“Есть нивы тише”,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Но ни за что не отступлю.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Я этих милых ребятишек,</a:t>
            </a:r>
            <a:b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</a:br>
            <a:r>
              <a:rPr lang="ru-RU" sz="21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Как собственных детей люблю…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" y="640310"/>
            <a:ext cx="2827993" cy="2120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6" y="2477956"/>
            <a:ext cx="2857500" cy="3810000"/>
          </a:xfrm>
          <a:prstGeom prst="rect">
            <a:avLst/>
          </a:prstGeom>
        </p:spPr>
      </p:pic>
      <p:pic>
        <p:nvPicPr>
          <p:cNvPr id="8" name="Рисунок 7" descr="b361b7018a1d01b9f42104e7c99c4a9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1368152" cy="16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5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793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28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+mj-ea"/>
                <a:cs typeface="+mj-cs"/>
              </a:rPr>
              <a:t>Мои малыши самые любознательные, сообразительные, веселые и добрые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84162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53" y="2348880"/>
            <a:ext cx="5730016" cy="37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564086"/>
            <a:ext cx="1714512" cy="121444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12421"/>
              </p:ext>
            </p:extLst>
          </p:nvPr>
        </p:nvGraphicFramePr>
        <p:xfrm>
          <a:off x="107504" y="260645"/>
          <a:ext cx="8712969" cy="52187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5124557"/>
                <a:gridCol w="3588412"/>
              </a:tblGrid>
              <a:tr h="451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Фамилия, </a:t>
                      </a:r>
                      <a:r>
                        <a:rPr lang="ru-RU" sz="1600" dirty="0">
                          <a:effectLst/>
                        </a:rPr>
                        <a:t>имя, </a:t>
                      </a:r>
                      <a:r>
                        <a:rPr lang="ru-RU" sz="1600" dirty="0" smtClean="0">
                          <a:effectLst/>
                        </a:rPr>
                        <a:t>отчество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Маркова Татьяна </a:t>
                      </a:r>
                      <a:r>
                        <a:rPr lang="ru-RU" sz="1600" dirty="0" smtClean="0">
                          <a:effectLst/>
                        </a:rPr>
                        <a:t>Анатольевна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 рождения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26.07.1979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  <a:tr h="248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Профессиональное образование: наименование образовательного учреждения, год окончания, полученная специальность и квалификация по диплому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Краевое государственное образовательное учреждение среднего профессионального образования «Хабаровский педагогический колледж» г. Хабаровск 2011год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Дошкольное 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Воспитатель детей дошкольного возраста, руководитель малокомплектного дошкольного учреждения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Стаж педагогической работы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года 9 мес.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Стаж работы в данном учреждении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года 9 мес.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Воспитатель детского сада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Стаж работы в данной должности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года 9 мес.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07" marR="515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56084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В настоящее время работаю с малышами, воспитателем в первой младшей группе «</a:t>
            </a:r>
            <a:r>
              <a:rPr lang="ru-RU" sz="24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+mj-ea"/>
                <a:cs typeface="+mj-cs"/>
              </a:rPr>
              <a:t>Радуга»</a:t>
            </a:r>
            <a:r>
              <a:rPr kumimoji="0" lang="ru-RU" sz="24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МАДОУ д/с №4 </a:t>
            </a:r>
            <a:r>
              <a:rPr kumimoji="0" lang="ru-RU" sz="2400" b="1" i="1" u="none" strike="noStrike" kern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с.Троицкое</a:t>
            </a:r>
            <a:endParaRPr kumimoji="0" lang="ru-RU" sz="18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4176464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Вместе весело шагать нам по саду,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Нам по саду, нам по саду!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 другого ничего нам  не  надо, Нам не надо, нам не надо!    Маша, Даша и Алеша: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Ходят в детский сад!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Здесь танцуют и играют,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Иногда шалят!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Аня, Уля и Кирюша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Ходят в детский сад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до вечера по саду голоса звенят!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9"/>
          <a:stretch/>
        </p:blipFill>
        <p:spPr>
          <a:xfrm>
            <a:off x="4377502" y="2447694"/>
            <a:ext cx="4585776" cy="39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461" y="338753"/>
            <a:ext cx="734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Основой своей педагогической деятельности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 считаю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652" y="1196752"/>
            <a:ext cx="8208912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Ориентирование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на развитие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ребенка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необходимость поддерживать индивидуальность воспитанника,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Мировосприятие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ценностное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отношение к окружающему,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умение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реализовывать себя в различных видах деятельности.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Одна из главных ценностей дошкольного возраста повышенная двигательная активность – важнейший компонент образа жизни и поведения ребенка. Ребенок не может долго находиться в статическом положении, его организм устроен так, что он «испытывает постоянную потребность движения».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Взаимосвязь эмоциональной и сенсорной сфер позволяет обозначить особую восприимчивость и впечатлительность. Не случайно В.М. Сухомлинский отметил: «Детство не возможно без наивности, непосредственности и впечатлительности наших детей, так же как невозможно без игры, без сказки».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Выбрав эту систему взглядов на развитие детей, я в своей работе следую ей, тем самым раскрепощая детей своей группы и раскрывая творческий и индивидуальный потенциал каждого ребенка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9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3690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В данное время работаю по основной общеобразовательной программе, которая разработана на основе Федерального государственного образовательного стандарта дошкольного образования</a:t>
            </a:r>
            <a:br>
              <a:rPr lang="ru-RU" sz="4000" dirty="0" smtClean="0"/>
            </a:br>
            <a:r>
              <a:rPr lang="ru-RU" sz="4000" dirty="0" smtClean="0"/>
              <a:t>(ФГОС ДО)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40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24936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Ведущие цели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создание благоприятных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условий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полноценного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проживания ребенком дошкольного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детства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формирование основ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базовой культуры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личности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всестороннее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психических 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физических качеств в соответствии с возрастными и индивидуальными 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особенностями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к жизни в современном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обществе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-формирование предпосылок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учебной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-обеспечение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безопасности 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жизнедеятельности дошкольника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1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20880" cy="6336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достижения целей Программы первостепенное значение имеют: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забота о здоровье, эмоциональном благополучии и своевременном 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всестороннем развитии каждого ребенка;9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создание в группах атмосферы гуманного и доброжелательного от-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ношения ко всем воспитанникам, что позволяет растить их общительны-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ми, добрыми, любознательными, инициативными, стремящимися к само-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стоятельности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творчеству;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максимальное использование разнообразных видов детской де-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ятельности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их интеграция в целях повышения эффективности </a:t>
            </a: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тельно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-образовательного процесса;</a:t>
            </a:r>
            <a:b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71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6480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 организация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воспитательно- образовательного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процесса;</a:t>
            </a:r>
            <a:b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вариативность использования образовательного материала,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позволяющая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развивать творчество в соответствии с интересами и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наклонностями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каждого ребенка;</a:t>
            </a:r>
            <a:b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уважительное отношение к результатам детского творчества;</a:t>
            </a:r>
            <a:b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единство подходов к воспитанию детей в условиях дошкольного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образовательного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учреждения и семьи;</a:t>
            </a:r>
            <a:b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• соблюдение в работе детского сада и начальной школы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преемственности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исключающей умственные и физические перегрузки в содержании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образования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 дошкольного возраста, обеспечивающей отсутствие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давления предметного </a:t>
            </a:r>
            <a:r>
              <a:rPr lang="ru-RU" sz="2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37645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8912" cy="15121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2200" i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Систематически </a:t>
            </a:r>
            <a:r>
              <a:rPr lang="ru-RU" sz="2200" i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/>
              </a:rPr>
              <a:t>работаю над созданием обогащенной предметно-развивающей среды в группе в соответствии с образовательными программами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SCF0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653136"/>
            <a:ext cx="2368348" cy="1776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F0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4100945" cy="3075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F0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054191"/>
            <a:ext cx="1595417" cy="1196563"/>
          </a:xfrm>
          <a:prstGeom prst="rect">
            <a:avLst/>
          </a:prstGeom>
        </p:spPr>
      </p:pic>
      <p:pic>
        <p:nvPicPr>
          <p:cNvPr id="7" name="Рисунок 6" descr="2345ку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5682" y="1988840"/>
            <a:ext cx="2649643" cy="1813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ттрррррррррррррррр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662202"/>
            <a:ext cx="3437189" cy="1965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20541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460</Words>
  <Application>Microsoft Office PowerPoint</Application>
  <PresentationFormat>Экран (4:3)</PresentationFormat>
  <Paragraphs>53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воспитателя МАДОУ Детский сад №4  с. Тоицкое Нанайского района  «Моя профессия - воспитатель»</vt:lpstr>
      <vt:lpstr>Презентация PowerPoint</vt:lpstr>
      <vt:lpstr>Презентация PowerPoint</vt:lpstr>
      <vt:lpstr>Презентация PowerPoint</vt:lpstr>
      <vt:lpstr>В данное время работаю по основной общеобразовательной программе, которая разработана на основе Федерального государственного образовательного стандарта дошкольного образования (ФГОС ДО)</vt:lpstr>
      <vt:lpstr>Ведущие цели  - создание благоприятных условий для полноценного проживания ребенком дошкольного детства  - формирование основ базовой культуры личности  -всестороннее развитие психических  и физических качеств в соответствии с возрастными и индивидуальными  особенностями - подготовка к жизни в современном обществе  -формирование предпосылок к учебной деятельности -обеспечение безопасности  жизнедеятельности дошкольника</vt:lpstr>
      <vt:lpstr>Для достижения целей Программы первостепенное значение имеют: • забота о здоровье, эмоциональном благополучии и своевременном  всестороннем развитии каждого ребенка;9 • создание в группах атмосферы гуманного и доброжелательного от- ношения ко всем воспитанникам, что позволяет растить их общительны- ми, добрыми, любознательными, инициативными, стремящимися к само- стоятельности и творчеству; • максимальное использование разнообразных видов детской де- ятельности, их интеграция в целях повышения эффективности воспита- тельно-образовательного процесса; </vt:lpstr>
      <vt:lpstr>• творческая организация воспитательно- образовательного процесса; • 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 • уважительное отношение к результатам детского творчества; • единство подходов к воспитанию детей в условиях дошкольного образовательного учреждения и семьи; • 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обеспечивающей отсутствие давления предметного обучения</vt:lpstr>
      <vt:lpstr>Систематически работаю над созданием обогащенной предметно-развивающей среды в группе в соответствии с образовательными программами</vt:lpstr>
      <vt:lpstr>Родительский комитет во главе с пряслоой Е.М -  мои главные помощники! Они всегда активно участвуют в оформлении группы и участка, играх и развлечениях</vt:lpstr>
      <vt:lpstr>Наша гордость – наш прогулочный участок! Это не только место для игр, прогулок, занятий и наблюдений за растениями  в течение всего года, это место отдыха, наблюдений, экспериментирования. </vt:lpstr>
      <vt:lpstr>Мы с детьми всегда весело и интересно проводим утренники, праздники и развлечения</vt:lpstr>
      <vt:lpstr>Я с гордостью могу сказать:  «Моя профессия - воспитатель»</vt:lpstr>
      <vt:lpstr>Мои малыши самые любознательные, сообразительные, веселые и добрые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воспитателя МАДОУ Детский сад №4  с. Тоицкое Нанайского района  «Моя профессия - воспитатель»</dc:title>
  <dc:creator>мк</dc:creator>
  <cp:lastModifiedBy>мк</cp:lastModifiedBy>
  <cp:revision>27</cp:revision>
  <dcterms:created xsi:type="dcterms:W3CDTF">2015-01-08T12:47:38Z</dcterms:created>
  <dcterms:modified xsi:type="dcterms:W3CDTF">2015-01-09T04:42:50Z</dcterms:modified>
</cp:coreProperties>
</file>