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F9A717E-DB3D-4972-81F9-4110F73AA794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  <p14:section name="Раздел без заголовка" id="{D26683D9-F7CD-4140-AD73-93ABA57EB8B0}">
          <p14:sldIdLst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100" d="100"/>
          <a:sy n="100" d="100"/>
        </p:scale>
        <p:origin x="354" y="1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F5738-D3E1-4A78-9683-E76F6268DD3B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70D83-2C22-4AAD-8FFA-978B3869D38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5468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70D83-2C22-4AAD-8FFA-978B3869D38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819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983AA0-FFD1-4468-A7C8-982BE4DFB4B2}" type="datetimeFigureOut">
              <a:rPr lang="ru-RU" smtClean="0"/>
              <a:pPr/>
              <a:t>10.01.2015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6B4718A-1816-45CD-B524-CF826D6413E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zkult-ura.ru/sci/legkay_atletika/15" TargetMode="External"/><Relationship Id="rId2" Type="http://schemas.openxmlformats.org/officeDocument/2006/relationships/hyperlink" Target="http://www.fizkult-ura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33843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</a:rPr>
            </a:br>
            <a:r>
              <a:rPr lang="ru-RU" sz="4900" dirty="0" smtClean="0">
                <a:latin typeface="Calibri" panose="020F0502020204030204" pitchFamily="34" charset="0"/>
              </a:rPr>
              <a:t>Легкая атлетика</a:t>
            </a:r>
            <a:br>
              <a:rPr lang="ru-RU" sz="4900" dirty="0" smtClean="0">
                <a:latin typeface="Calibri" panose="020F0502020204030204" pitchFamily="34" charset="0"/>
              </a:rPr>
            </a:br>
            <a:r>
              <a:rPr lang="ru-RU" sz="4900" dirty="0" smtClean="0">
                <a:latin typeface="Calibri" panose="020F0502020204030204" pitchFamily="34" charset="0"/>
              </a:rPr>
              <a:t>Техника прыжка в длину </a:t>
            </a:r>
            <a:br>
              <a:rPr lang="ru-RU" sz="4900" dirty="0" smtClean="0">
                <a:latin typeface="Calibri" panose="020F0502020204030204" pitchFamily="34" charset="0"/>
              </a:rPr>
            </a:br>
            <a:r>
              <a:rPr lang="ru-RU" sz="4900" dirty="0" smtClean="0">
                <a:latin typeface="Calibri" panose="020F0502020204030204" pitchFamily="34" charset="0"/>
              </a:rPr>
              <a:t>с разбега способом </a:t>
            </a:r>
            <a:br>
              <a:rPr lang="ru-RU" sz="4900" dirty="0" smtClean="0">
                <a:latin typeface="Calibri" panose="020F0502020204030204" pitchFamily="34" charset="0"/>
              </a:rPr>
            </a:br>
            <a:r>
              <a:rPr lang="ru-RU" sz="4900" dirty="0" smtClean="0">
                <a:latin typeface="Calibri" panose="020F0502020204030204" pitchFamily="34" charset="0"/>
              </a:rPr>
              <a:t>«согнув ноги»</a:t>
            </a:r>
            <a:br>
              <a:rPr lang="ru-RU" sz="4900" dirty="0" smtClean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> </a:t>
            </a:r>
            <a:r>
              <a:rPr lang="ru-RU" sz="3100" dirty="0" smtClean="0">
                <a:latin typeface="Calibri" panose="020F0502020204030204" pitchFamily="34" charset="0"/>
              </a:rPr>
              <a:t>Учитель физической культуры МКОУ </a:t>
            </a:r>
            <a:br>
              <a:rPr lang="ru-RU" sz="3100" dirty="0" smtClean="0">
                <a:latin typeface="Calibri" panose="020F0502020204030204" pitchFamily="34" charset="0"/>
              </a:rPr>
            </a:br>
            <a:r>
              <a:rPr lang="ru-RU" sz="3100" dirty="0" smtClean="0">
                <a:latin typeface="Calibri" panose="020F0502020204030204" pitchFamily="34" charset="0"/>
              </a:rPr>
              <a:t>ООШ с. </a:t>
            </a:r>
            <a:r>
              <a:rPr lang="ru-RU" sz="3100" dirty="0" smtClean="0">
                <a:latin typeface="Calibri" panose="020F0502020204030204" pitchFamily="34" charset="0"/>
              </a:rPr>
              <a:t>Иннокентьевка</a:t>
            </a:r>
            <a:r>
              <a:rPr lang="en-US" sz="3100" dirty="0" smtClean="0">
                <a:latin typeface="Calibri" panose="020F0502020204030204" pitchFamily="34" charset="0"/>
              </a:rPr>
              <a:t> </a:t>
            </a:r>
            <a:r>
              <a:rPr lang="ru-RU" sz="3100" dirty="0" smtClean="0">
                <a:latin typeface="Calibri" panose="020F0502020204030204" pitchFamily="34" charset="0"/>
              </a:rPr>
              <a:t>Федотова В.А</a:t>
            </a:r>
            <a:br>
              <a:rPr lang="ru-RU" sz="3100" dirty="0" smtClean="0">
                <a:latin typeface="Calibri" panose="020F0502020204030204" pitchFamily="34" charset="0"/>
              </a:rPr>
            </a:br>
            <a:r>
              <a:rPr lang="ru-RU" sz="3100" dirty="0">
                <a:latin typeface="Calibri" panose="020F0502020204030204" pitchFamily="34" charset="0"/>
              </a:rPr>
              <a:t/>
            </a:r>
            <a:br>
              <a:rPr lang="ru-RU" sz="3100" dirty="0">
                <a:latin typeface="Calibri" panose="020F0502020204030204" pitchFamily="34" charset="0"/>
              </a:rPr>
            </a:br>
            <a:endParaRPr lang="ru-RU" sz="3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472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11\Desktop\презентации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000" y="2844000"/>
            <a:ext cx="7584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520949" y="1844824"/>
            <a:ext cx="6864336" cy="1359216"/>
          </a:xfrm>
          <a:prstGeom prst="wedgeRectCallout">
            <a:avLst>
              <a:gd name="adj1" fmla="val 26734"/>
              <a:gd name="adj2" fmla="val 1210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latin typeface="Calibri" panose="020F0502020204030204" pitchFamily="34" charset="0"/>
              </a:rPr>
              <a:t>К моменту касания грунта </a:t>
            </a:r>
            <a:r>
              <a:rPr lang="ru-RU" sz="2800" dirty="0" smtClean="0">
                <a:latin typeface="Calibri" panose="020F0502020204030204" pitchFamily="34" charset="0"/>
              </a:rPr>
              <a:t>ноги направлены вперед, </a:t>
            </a:r>
            <a:r>
              <a:rPr lang="ru-RU" sz="2800" dirty="0">
                <a:latin typeface="Calibri" panose="020F0502020204030204" pitchFamily="34" charset="0"/>
              </a:rPr>
              <a:t>туловище предельно наклонено </a:t>
            </a:r>
            <a:r>
              <a:rPr lang="ru-RU" sz="2800" dirty="0" smtClean="0">
                <a:latin typeface="Calibri" panose="020F0502020204030204" pitchFamily="34" charset="0"/>
              </a:rPr>
              <a:t>вперед.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720" y="394023"/>
            <a:ext cx="52565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Фазы </a:t>
            </a:r>
            <a:r>
              <a:rPr lang="ru-RU" sz="4400" dirty="0">
                <a:solidFill>
                  <a:schemeClr val="bg1"/>
                </a:solidFill>
                <a:latin typeface="Calibri" panose="020F0502020204030204" pitchFamily="34" charset="0"/>
              </a:rPr>
              <a:t>прыжка: </a:t>
            </a:r>
            <a:r>
              <a:rPr lang="ru-RU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приземление</a:t>
            </a:r>
            <a:endParaRPr lang="ru-RU" sz="4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248865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11\Desktop\презентации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003" y="2844000"/>
            <a:ext cx="7584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683568" y="1306420"/>
            <a:ext cx="8208912" cy="1690532"/>
          </a:xfrm>
          <a:prstGeom prst="wedgeRectCallout">
            <a:avLst>
              <a:gd name="adj1" fmla="val 31618"/>
              <a:gd name="adj2" fmla="val 149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В </a:t>
            </a:r>
            <a:r>
              <a:rPr lang="ru-RU" sz="2800" dirty="0">
                <a:latin typeface="Calibri" panose="020F0502020204030204" pitchFamily="34" charset="0"/>
              </a:rPr>
              <a:t>момент касания грунта прыгун сгибает ноги в коленях, а чтобы не упасть назад, активно посылает руки вперед; далее, перекатываясь через стопы, старается не коснуться тазом </a:t>
            </a:r>
            <a:r>
              <a:rPr lang="ru-RU" sz="2800" dirty="0" smtClean="0">
                <a:latin typeface="Calibri" panose="020F0502020204030204" pitchFamily="34" charset="0"/>
              </a:rPr>
              <a:t>песка.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404664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Фазы </a:t>
            </a:r>
            <a:r>
              <a:rPr lang="ru-RU" sz="4400" dirty="0">
                <a:solidFill>
                  <a:schemeClr val="bg1"/>
                </a:solidFill>
                <a:latin typeface="Calibri" panose="020F0502020204030204" pitchFamily="34" charset="0"/>
              </a:rPr>
              <a:t>прыжка: приземление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248865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dirty="0">
                <a:latin typeface="Calibri" panose="020F0502020204030204" pitchFamily="34" charset="0"/>
              </a:rPr>
              <a:t>Л</a:t>
            </a:r>
            <a:r>
              <a:rPr lang="ru-RU" dirty="0" smtClean="0">
                <a:latin typeface="Calibri" panose="020F0502020204030204" pitchFamily="34" charset="0"/>
              </a:rPr>
              <a:t>итература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492896"/>
            <a:ext cx="7459192" cy="2793492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Calibri" panose="020F0502020204030204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Список </a:t>
            </a:r>
            <a:r>
              <a:rPr lang="ru-RU" dirty="0" smtClean="0">
                <a:latin typeface="Calibri" pitchFamily="34" charset="0"/>
              </a:rPr>
              <a:t>используемой литературы</a:t>
            </a:r>
          </a:p>
          <a:p>
            <a:r>
              <a:rPr lang="ru-RU" dirty="0" smtClean="0">
                <a:latin typeface="Calibri" pitchFamily="34" charset="0"/>
              </a:rPr>
              <a:t> 1. </a:t>
            </a:r>
            <a:r>
              <a:rPr lang="ru-RU" dirty="0" smtClean="0">
                <a:latin typeface="Calibri" pitchFamily="34" charset="0"/>
              </a:rPr>
              <a:t>Жилкин</a:t>
            </a:r>
            <a:r>
              <a:rPr lang="ru-RU" dirty="0" smtClean="0">
                <a:latin typeface="Calibri" pitchFamily="34" charset="0"/>
              </a:rPr>
              <a:t> А.И. и др. Легкая атлетика: Учебное пособие для студентов высших педагогических учебных заведений. Издательский центр «Академия» 2003. </a:t>
            </a:r>
          </a:p>
          <a:p>
            <a:r>
              <a:rPr lang="ru-RU" dirty="0" smtClean="0">
                <a:latin typeface="Calibri" pitchFamily="34" charset="0"/>
              </a:rPr>
              <a:t>2. Матвеев А.П программа по физической культуре 5-9 класс.</a:t>
            </a:r>
          </a:p>
          <a:p>
            <a:endParaRPr lang="ru-RU" dirty="0" smtClean="0">
              <a:latin typeface="Calibri" pitchFamily="34" charset="0"/>
            </a:endParaRPr>
          </a:p>
          <a:p>
            <a:r>
              <a:rPr lang="ru-RU" dirty="0" smtClean="0">
                <a:latin typeface="Calibri" pitchFamily="34" charset="0"/>
              </a:rPr>
              <a:t>2. Материал в Интернете. </a:t>
            </a:r>
          </a:p>
          <a:p>
            <a:r>
              <a:rPr lang="en-US" dirty="0" smtClean="0">
                <a:latin typeface="Calibri" pitchFamily="34" charset="0"/>
              </a:rPr>
              <a:t>1. </a:t>
            </a:r>
            <a:r>
              <a:rPr lang="ru-RU" dirty="0" smtClean="0">
                <a:latin typeface="Calibri" pitchFamily="34" charset="0"/>
              </a:rPr>
              <a:t>Сайт </a:t>
            </a:r>
            <a:r>
              <a:rPr lang="ru-RU" dirty="0" smtClean="0">
                <a:latin typeface="Calibri" pitchFamily="34" charset="0"/>
              </a:rPr>
              <a:t>-</a:t>
            </a:r>
            <a:r>
              <a:rPr lang="en-US" b="1" dirty="0" smtClean="0">
                <a:hlinkClick r:id="rId2"/>
              </a:rPr>
              <a:t> fizkult</a:t>
            </a:r>
            <a:r>
              <a:rPr lang="en-US" dirty="0" smtClean="0">
                <a:hlinkClick r:id="rId2"/>
              </a:rPr>
              <a:t>-</a:t>
            </a:r>
            <a:r>
              <a:rPr lang="en-US" b="1" dirty="0" smtClean="0">
                <a:hlinkClick r:id="rId2"/>
              </a:rPr>
              <a:t>ura</a:t>
            </a:r>
            <a:r>
              <a:rPr lang="en-US" dirty="0" smtClean="0">
                <a:hlinkClick r:id="rId2"/>
              </a:rPr>
              <a:t>.</a:t>
            </a:r>
            <a:r>
              <a:rPr lang="en-US" b="1" dirty="0" smtClean="0">
                <a:hlinkClick r:id="rId2"/>
              </a:rPr>
              <a:t>ru</a:t>
            </a:r>
            <a:r>
              <a:rPr lang="en-US" dirty="0" smtClean="0"/>
              <a:t> ›</a:t>
            </a:r>
            <a:r>
              <a:rPr lang="en-US" b="1" dirty="0" smtClean="0">
                <a:hlinkClick r:id="rId3"/>
              </a:rPr>
              <a:t>sci</a:t>
            </a:r>
            <a:r>
              <a:rPr lang="en-US" dirty="0" smtClean="0">
                <a:hlinkClick r:id="rId3"/>
              </a:rPr>
              <a:t>/</a:t>
            </a:r>
            <a:r>
              <a:rPr lang="en-US" b="1" dirty="0" smtClean="0">
                <a:hlinkClick r:id="rId3"/>
              </a:rPr>
              <a:t>legkay</a:t>
            </a:r>
            <a:r>
              <a:rPr lang="en-US" dirty="0" smtClean="0">
                <a:hlinkClick r:id="rId3"/>
              </a:rPr>
              <a:t>_</a:t>
            </a:r>
            <a:r>
              <a:rPr lang="en-US" b="1" dirty="0" smtClean="0">
                <a:hlinkClick r:id="rId3"/>
              </a:rPr>
              <a:t>atletika</a:t>
            </a:r>
            <a:r>
              <a:rPr lang="en-US" dirty="0" smtClean="0">
                <a:hlinkClick r:id="rId3"/>
              </a:rPr>
              <a:t>/</a:t>
            </a:r>
            <a:r>
              <a:rPr lang="en-US" b="1" dirty="0" smtClean="0">
                <a:hlinkClick r:id="rId3"/>
              </a:rPr>
              <a:t>15</a:t>
            </a:r>
            <a:r>
              <a:rPr lang="en-US" dirty="0" smtClean="0"/>
              <a:t> </a:t>
            </a:r>
            <a:r>
              <a:rPr lang="ru-RU" dirty="0" smtClean="0">
                <a:latin typeface="Calibri" pitchFamily="34" charset="0"/>
              </a:rPr>
              <a:t> </a:t>
            </a:r>
          </a:p>
          <a:p>
            <a:pPr>
              <a:buNone/>
            </a:pPr>
            <a:endParaRPr lang="ru-RU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69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189" y="332656"/>
            <a:ext cx="8229600" cy="1252728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Calibri" panose="020F0502020204030204" pitchFamily="34" charset="0"/>
              </a:rPr>
              <a:t>Специальные подготовительные упражнения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471191"/>
            <a:ext cx="8640959" cy="41691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Многократные прыжки из полного приседа с продвижением вперед (можно выполнять по меткам)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111\Pictures\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0705" y="4077072"/>
            <a:ext cx="6096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2178804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44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80920" cy="1368152"/>
          </a:xfrm>
        </p:spPr>
        <p:txBody>
          <a:bodyPr>
            <a:no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Специальные подготовительные </a:t>
            </a:r>
            <a:r>
              <a:rPr lang="ru-RU" dirty="0" smtClean="0">
                <a:latin typeface="Calibri" panose="020F0502020204030204" pitchFamily="34" charset="0"/>
              </a:rPr>
              <a:t>упражнения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2050" name="Picture 2" descr="C:\Users\111\Pictures\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693224"/>
            <a:ext cx="4710300" cy="259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492896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Прыжки с подтягиванием коленей к груди. В </a:t>
            </a:r>
            <a:r>
              <a:rPr lang="ru-RU" sz="2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начале </a:t>
            </a:r>
            <a:r>
              <a:rPr lang="ru-RU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обучения это упражнение выполняется на месте, а затем с продвижением вперед.</a:t>
            </a:r>
          </a:p>
        </p:txBody>
      </p:sp>
    </p:spTree>
    <p:extLst>
      <p:ext uri="{BB962C8B-B14F-4D97-AF65-F5344CB8AC3E}">
        <p14:creationId xmlns:p14="http://schemas.microsoft.com/office/powerpoint/2010/main" xmlns="" val="27407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252728"/>
          </a:xfrm>
        </p:spPr>
        <p:txBody>
          <a:bodyPr>
            <a:no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Специальные подготовительные </a:t>
            </a:r>
            <a:r>
              <a:rPr lang="ru-RU" dirty="0" smtClean="0">
                <a:latin typeface="Calibri" panose="020F0502020204030204" pitchFamily="34" charset="0"/>
              </a:rPr>
              <a:t>упражнения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3074" name="Picture 2" descr="C:\Users\111\Pictures\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1967384" y="3542837"/>
            <a:ext cx="4819947" cy="304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582" y="2420888"/>
            <a:ext cx="84138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Прыжки с подтягиванием коленей к груди. Во время прыжка выпрямить ноги и мягко приземлиться. Выполнять на месте.</a:t>
            </a:r>
          </a:p>
        </p:txBody>
      </p:sp>
    </p:spTree>
    <p:extLst>
      <p:ext uri="{BB962C8B-B14F-4D97-AF65-F5344CB8AC3E}">
        <p14:creationId xmlns:p14="http://schemas.microsoft.com/office/powerpoint/2010/main" xmlns="" val="312696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712968" cy="125272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alibri" panose="020F0502020204030204" pitchFamily="34" charset="0"/>
              </a:rPr>
              <a:t>    </a:t>
            </a:r>
            <a:r>
              <a:rPr lang="ru-RU" dirty="0" smtClean="0">
                <a:latin typeface="Calibri" panose="020F0502020204030204" pitchFamily="34" charset="0"/>
              </a:rPr>
              <a:t>Специальные подготовительные упражнения</a:t>
            </a:r>
            <a:endParaRPr lang="ru-RU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4100" name="Picture 4" descr="C:\Users\111\Pictures\4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17032"/>
            <a:ext cx="4979378" cy="257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332037"/>
            <a:ext cx="83003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Прыжки в длину с места (одинарный, тройной, пятерной). Обратить внимание на вынос бедер и приземление.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72211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11\Desktop\презентаци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000" y="2844000"/>
            <a:ext cx="758484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755575" y="1878884"/>
            <a:ext cx="6408711" cy="927169"/>
          </a:xfrm>
          <a:prstGeom prst="wedgeRectCallout">
            <a:avLst>
              <a:gd name="adj1" fmla="val -30860"/>
              <a:gd name="adj2" fmla="val 1477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Заканчивая отталкивание, прыгун полностью разгибает толчковую ногу.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78142" y="476325"/>
            <a:ext cx="36196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Фазы прыжка: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отталкивание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2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11\Desktop\презентации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000" y="2996952"/>
            <a:ext cx="7584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763688" y="1412776"/>
            <a:ext cx="7128792" cy="1008112"/>
          </a:xfrm>
          <a:prstGeom prst="wedgeRectCallout">
            <a:avLst>
              <a:gd name="adj1" fmla="val -35565"/>
              <a:gd name="adj2" fmla="val 1583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latin typeface="Calibri" panose="020F0502020204030204" pitchFamily="34" charset="0"/>
              </a:rPr>
              <a:t>Маховая нога, согнутая в колене, выносится вперед, руки поднимаются до уровня </a:t>
            </a:r>
            <a:r>
              <a:rPr lang="ru-RU" sz="2800" dirty="0" smtClean="0">
                <a:latin typeface="Calibri" panose="020F0502020204030204" pitchFamily="34" charset="0"/>
              </a:rPr>
              <a:t>плеч.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8938" y="476671"/>
            <a:ext cx="5177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Фазы прыжка: полет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65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11\Desktop\презентации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482" y="3140968"/>
            <a:ext cx="7584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610022" y="1124744"/>
            <a:ext cx="8280920" cy="1728192"/>
          </a:xfrm>
          <a:prstGeom prst="wedgeRectCallout">
            <a:avLst>
              <a:gd name="adj1" fmla="val -8772"/>
              <a:gd name="adj2" fmla="val 96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latin typeface="Calibri" panose="020F0502020204030204" pitchFamily="34" charset="0"/>
              </a:rPr>
              <a:t>Толчковая нога после отталкивания некоторое время продолжает движение назад по инерции, затем прыгун подтягивает ее коленом вперед к находящейся впереди маховой </a:t>
            </a:r>
            <a:r>
              <a:rPr lang="ru-RU" sz="2800" dirty="0" smtClean="0">
                <a:latin typeface="Calibri" panose="020F0502020204030204" pitchFamily="34" charset="0"/>
              </a:rPr>
              <a:t>ноге.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404664"/>
            <a:ext cx="597666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Фазы </a:t>
            </a:r>
            <a:r>
              <a:rPr lang="ru-RU" sz="4400" dirty="0">
                <a:solidFill>
                  <a:schemeClr val="bg1"/>
                </a:solidFill>
                <a:latin typeface="Calibri" panose="020F0502020204030204" pitchFamily="34" charset="0"/>
              </a:rPr>
              <a:t>прыжка: полет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865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11\Desktop\презентации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000" y="2844000"/>
            <a:ext cx="7584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683568" y="1268760"/>
            <a:ext cx="7848872" cy="1719256"/>
          </a:xfrm>
          <a:prstGeom prst="wedgeRectCallout">
            <a:avLst>
              <a:gd name="adj1" fmla="val 10327"/>
              <a:gd name="adj2" fmla="val 803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latin typeface="Calibri" panose="020F0502020204030204" pitchFamily="34" charset="0"/>
              </a:rPr>
              <a:t>Отклоненное назад в начале полета туловище начинает наклоняться плечами вперед к ногам. Обе ноги приближаются коленями к груди, а голени поднимаются вверх носками на </a:t>
            </a:r>
            <a:r>
              <a:rPr lang="ru-RU" sz="2800" dirty="0" smtClean="0">
                <a:latin typeface="Calibri" panose="020F0502020204030204" pitchFamily="34" charset="0"/>
              </a:rPr>
              <a:t>себя.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5696" y="404664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Calibri" panose="020F0502020204030204" pitchFamily="34" charset="0"/>
              </a:rPr>
              <a:t>Фазы прыжка: полет</a:t>
            </a:r>
          </a:p>
        </p:txBody>
      </p:sp>
    </p:spTree>
    <p:extLst>
      <p:ext uri="{BB962C8B-B14F-4D97-AF65-F5344CB8AC3E}">
        <p14:creationId xmlns:p14="http://schemas.microsoft.com/office/powerpoint/2010/main" xmlns="" val="248865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558</TotalTime>
  <Words>293</Words>
  <Application>Microsoft Office PowerPoint</Application>
  <PresentationFormat>Экран (4:3)</PresentationFormat>
  <Paragraphs>30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                Легкая атлетика Техника прыжка в длину  с разбега способом  «согнув ноги»  Учитель физической культуры МКОУ  ООШ с. Иннокентьевка Федотова В.А  </vt:lpstr>
      <vt:lpstr>Специальные подготовительные упражнения</vt:lpstr>
      <vt:lpstr>Специальные подготовительные упражнения</vt:lpstr>
      <vt:lpstr>Специальные подготовительные упражнения</vt:lpstr>
      <vt:lpstr>    Специальные подготовительные упражнения</vt:lpstr>
      <vt:lpstr>Слайд 6</vt:lpstr>
      <vt:lpstr>Слайд 7</vt:lpstr>
      <vt:lpstr>Слайд 8</vt:lpstr>
      <vt:lpstr>Слайд 9</vt:lpstr>
      <vt:lpstr>Слайд 10</vt:lpstr>
      <vt:lpstr>Слайд 11</vt:lpstr>
      <vt:lpstr> Литература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технике прыжков в длину</dc:title>
  <dc:creator>111</dc:creator>
  <cp:lastModifiedBy>XTreme.ws</cp:lastModifiedBy>
  <cp:revision>43</cp:revision>
  <dcterms:created xsi:type="dcterms:W3CDTF">2013-08-02T07:59:18Z</dcterms:created>
  <dcterms:modified xsi:type="dcterms:W3CDTF">2015-01-09T13:21:14Z</dcterms:modified>
</cp:coreProperties>
</file>