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  <p:sldId id="262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7.0407006415864684E-2"/>
          <c:y val="4.4057617797775318E-2"/>
          <c:w val="0.75087890055409834"/>
          <c:h val="0.8270500562429696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старшая 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23.45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средняя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24.2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младшая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19.66</c:v>
                </c:pt>
              </c:numCache>
            </c:numRef>
          </c:val>
        </c:ser>
        <c:axId val="72686592"/>
        <c:axId val="72696576"/>
      </c:barChart>
      <c:catAx>
        <c:axId val="72686592"/>
        <c:scaling>
          <c:orientation val="minMax"/>
        </c:scaling>
        <c:axPos val="b"/>
        <c:tickLblPos val="nextTo"/>
        <c:crossAx val="72696576"/>
        <c:crosses val="autoZero"/>
        <c:auto val="1"/>
        <c:lblAlgn val="ctr"/>
        <c:lblOffset val="100"/>
      </c:catAx>
      <c:valAx>
        <c:axId val="72696576"/>
        <c:scaling>
          <c:orientation val="minMax"/>
        </c:scaling>
        <c:axPos val="l"/>
        <c:majorGridlines/>
        <c:numFmt formatCode="General" sourceLinked="1"/>
        <c:tickLblPos val="nextTo"/>
        <c:crossAx val="726865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5023180448952695"/>
          <c:y val="0.31209897017016586"/>
          <c:w val="0.14041153585270616"/>
          <c:h val="0.26163315592309461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EAF91D-9E82-46EE-920F-D50C69AFB455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8C7E6EB-6AC6-43B4-8E66-26A5676D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928802"/>
            <a:ext cx="8305800" cy="371477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«Применение коррекционных упражнений для развития познавательных процессов у детей дошкольного возраста на занятиях по изобразительному искусству»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Автор: </a:t>
            </a:r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воспитатель Бельды  Марина  Петровна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8305800" cy="1428760"/>
          </a:xfrm>
        </p:spPr>
        <p:txBody>
          <a:bodyPr anchor="t"/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Муниципальное казенное образовательное учреждение  для детей дошкольного и младшего школьного возраста начальная школа - детский сад с.Даерга  Найхинского сельского поселения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Нанайского муниципального района Хабаровского края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34120"/>
          </a:xfrm>
        </p:spPr>
        <p:txBody>
          <a:bodyPr anchor="t"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Память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sz="4000" dirty="0" smtClean="0">
                <a:solidFill>
                  <a:srgbClr val="002060"/>
                </a:solidFill>
              </a:rPr>
              <a:t>отражение опыта, сохранение и воспроизведение того, что произошло с субъектом. Цель – развитие детской произвольной памяти, задача – посредством  художественных способов и приемов корректировать и стимулировать развитие памяти. </a:t>
            </a:r>
            <a:br>
              <a:rPr lang="ru-RU" sz="4000" dirty="0" smtClean="0">
                <a:solidFill>
                  <a:srgbClr val="002060"/>
                </a:solidFill>
              </a:rPr>
            </a:br>
            <a:r>
              <a:rPr lang="ru-RU" sz="4000" b="1" i="1" dirty="0" smtClean="0"/>
              <a:t> </a:t>
            </a:r>
            <a:r>
              <a:rPr lang="ru-RU" sz="4000" b="1" i="1" dirty="0" smtClean="0">
                <a:solidFill>
                  <a:srgbClr val="FFFF00"/>
                </a:solidFill>
              </a:rPr>
              <a:t>Примерные упражнения: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>
                <a:solidFill>
                  <a:srgbClr val="002060"/>
                </a:solidFill>
              </a:rPr>
              <a:t>«Графический диктант» </a:t>
            </a:r>
            <a:br>
              <a:rPr lang="ru-RU" sz="4000" dirty="0" smtClean="0">
                <a:solidFill>
                  <a:srgbClr val="002060"/>
                </a:solidFill>
              </a:rPr>
            </a:br>
            <a:r>
              <a:rPr lang="ru-RU" sz="4000" dirty="0" smtClean="0">
                <a:solidFill>
                  <a:srgbClr val="002060"/>
                </a:solidFill>
              </a:rPr>
              <a:t> «Художник»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929354"/>
          </a:xfrm>
        </p:spPr>
        <p:txBody>
          <a:bodyPr anchor="t"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Мышление</a:t>
            </a:r>
            <a:r>
              <a:rPr lang="ru-RU" dirty="0" smtClean="0">
                <a:solidFill>
                  <a:srgbClr val="002060"/>
                </a:solidFill>
              </a:rPr>
              <a:t> – отражение действительности.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/>
              <a:t> </a:t>
            </a:r>
            <a:r>
              <a:rPr lang="ru-RU" sz="3100" dirty="0" smtClean="0">
                <a:solidFill>
                  <a:srgbClr val="002060"/>
                </a:solidFill>
              </a:rPr>
              <a:t>Цель – стимулирование мыслительной деятельности, для развития свойств – продуктивности, гибкости, оригинальности, разработанности. Задача – направлять детское мышление на более высокий уровень, развивать самостоятельность, чувствительность к окружающей действительности.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 </a:t>
            </a:r>
            <a:r>
              <a:rPr lang="ru-RU" sz="3100" b="1" i="1" dirty="0" smtClean="0">
                <a:solidFill>
                  <a:srgbClr val="FFFF00"/>
                </a:solidFill>
              </a:rPr>
              <a:t>Примерные упражнения:</a:t>
            </a:r>
            <a:r>
              <a:rPr lang="ru-RU" sz="3100" dirty="0" smtClean="0">
                <a:solidFill>
                  <a:srgbClr val="002060"/>
                </a:solidFill>
              </a:rPr>
              <a:t/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«Чтобы это значило?»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 «Раскраска»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62682"/>
          </a:xfrm>
        </p:spPr>
        <p:txBody>
          <a:bodyPr anchor="t"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Воображение</a:t>
            </a:r>
            <a:r>
              <a:rPr lang="ru-RU" sz="3600" dirty="0" smtClean="0">
                <a:solidFill>
                  <a:srgbClr val="002060"/>
                </a:solidFill>
              </a:rPr>
              <a:t> – это психический процесс создания нового в форме образа, представления, идеи.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 Цель – научить осознанно осмысливать действительность, развивать творческое воображение. Задача – научить представлять образы, выражающие внутренние переживания посредством изобразительных средств и приемов. 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b="1" i="1" dirty="0" smtClean="0">
                <a:solidFill>
                  <a:srgbClr val="FFFF00"/>
                </a:solidFill>
              </a:rPr>
              <a:t> Примерные упражнения:</a:t>
            </a: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«Волшебный карандаш»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 «Сказочник»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215106"/>
          </a:xfrm>
        </p:spPr>
        <p:txBody>
          <a:bodyPr anchor="t"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Моторика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– включает в себя физическое (моторное) и умственное действия. 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Они делятся на импульсивные и волевые. Игра является основным видом деятельности, которое складывается из действий (упражнений). Цель – помочь ребенку освоить элементарные и сложные действия, умения и навыки. Задача – разработка и тренировка мелкой моторики, ее подвижности. 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  <a:r>
              <a:rPr lang="ru-RU" sz="3600" b="1" i="1" dirty="0" smtClean="0">
                <a:solidFill>
                  <a:srgbClr val="FFFF00"/>
                </a:solidFill>
              </a:rPr>
              <a:t>Примерные упражнения:</a:t>
            </a: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«Раскрой глаза»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 «Дорожки»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419872"/>
          </a:xfrm>
        </p:spPr>
        <p:txBody>
          <a:bodyPr anchor="t">
            <a:normAutofit fontScale="90000"/>
          </a:bodyPr>
          <a:lstStyle/>
          <a:p>
            <a:pPr lvl="0" algn="ctr"/>
            <a:r>
              <a:rPr lang="ru-RU" sz="3100" dirty="0" smtClean="0">
                <a:solidFill>
                  <a:srgbClr val="FF0000"/>
                </a:solidFill>
              </a:rPr>
              <a:t>Условия эффективного проведения коррекционных упражнений на занятиях по изобразительному искусству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-</a:t>
            </a:r>
            <a:r>
              <a:rPr lang="ru-RU" sz="3100" dirty="0" smtClean="0">
                <a:solidFill>
                  <a:srgbClr val="002060"/>
                </a:solidFill>
              </a:rPr>
              <a:t>Учет </a:t>
            </a:r>
            <a:r>
              <a:rPr lang="ru-RU" sz="3100" dirty="0" smtClean="0">
                <a:solidFill>
                  <a:srgbClr val="002060"/>
                </a:solidFill>
              </a:rPr>
              <a:t>возрастных, эмоционально-психологических особенностей; 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-Творческий </a:t>
            </a:r>
            <a:r>
              <a:rPr lang="ru-RU" sz="3100" dirty="0" smtClean="0">
                <a:solidFill>
                  <a:srgbClr val="002060"/>
                </a:solidFill>
              </a:rPr>
              <a:t>процесс проводится с материалами или приемами, уже известными детям;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-Работа </a:t>
            </a:r>
            <a:r>
              <a:rPr lang="ru-RU" sz="3100" dirty="0" smtClean="0">
                <a:solidFill>
                  <a:srgbClr val="002060"/>
                </a:solidFill>
              </a:rPr>
              <a:t>с детьми организуется таким образом, чтобы дети могли не только следовать образцу, но и действовать самостоятельно. При этом воспитатель использует прием сотворчества, создает игровые ситуации;</a:t>
            </a:r>
            <a:br>
              <a:rPr lang="ru-RU" sz="3100" dirty="0" smtClean="0">
                <a:solidFill>
                  <a:srgbClr val="002060"/>
                </a:solidFill>
              </a:rPr>
            </a:br>
            <a:endParaRPr lang="ru-RU" sz="27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419872"/>
          </a:xfrm>
        </p:spPr>
        <p:txBody>
          <a:bodyPr anchor="t"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-Комплексное </a:t>
            </a:r>
            <a:r>
              <a:rPr lang="ru-RU" sz="2800" dirty="0" smtClean="0">
                <a:solidFill>
                  <a:srgbClr val="002060"/>
                </a:solidFill>
              </a:rPr>
              <a:t>воздействие различных видов искусства, художественной деятельности обеспечивает активное вхождение ребенка в образ</a:t>
            </a:r>
            <a:r>
              <a:rPr lang="ru-RU" sz="2800" dirty="0" smtClean="0">
                <a:solidFill>
                  <a:srgbClr val="002060"/>
                </a:solidFill>
              </a:rPr>
              <a:t>;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-Использование </a:t>
            </a:r>
            <a:r>
              <a:rPr lang="ru-RU" sz="2800" dirty="0" smtClean="0">
                <a:solidFill>
                  <a:srgbClr val="002060"/>
                </a:solidFill>
              </a:rPr>
              <a:t>различных материалов, пособий, игрушек, картин, произведений художественного, прикладного творчества помогает восприятию и воспроизведению наиболее ярких особенностей художественного образа;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-Взаимосвязь </a:t>
            </a:r>
            <a:r>
              <a:rPr lang="ru-RU" sz="2800" dirty="0" smtClean="0">
                <a:solidFill>
                  <a:srgbClr val="002060"/>
                </a:solidFill>
              </a:rPr>
              <a:t>методов и приемов обеспечивает обучение детей изобразительным навыкам и умениям, формированию способов самостоятельных действий (как на занятиях, так и вне их), а также комплексному развитию познавательных процессов.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90716"/>
          </a:xfrm>
        </p:spPr>
        <p:txBody>
          <a:bodyPr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Спасибо за внимание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Lenovo\Desktop\живой мир ХК\enc_563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857364"/>
            <a:ext cx="5723944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4929222"/>
          </a:xfrm>
        </p:spPr>
        <p:txBody>
          <a:bodyPr anchor="ctr"/>
          <a:lstStyle/>
          <a:p>
            <a:pPr algn="r"/>
            <a:r>
              <a:rPr lang="ru-RU" sz="4800" dirty="0" smtClean="0">
                <a:solidFill>
                  <a:srgbClr val="002060"/>
                </a:solidFill>
              </a:rPr>
              <a:t>«Чтобы верить в добро, надо начать его делать».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                                                             </a:t>
            </a:r>
            <a:r>
              <a:rPr lang="ru-RU" dirty="0" smtClean="0">
                <a:solidFill>
                  <a:srgbClr val="002060"/>
                </a:solidFill>
              </a:rPr>
              <a:t>Лев Толстой.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5429288"/>
          </a:xfrm>
        </p:spPr>
        <p:txBody>
          <a:bodyPr anchor="t"/>
          <a:lstStyle/>
          <a:p>
            <a:r>
              <a:rPr lang="ru-RU" b="1" dirty="0" smtClean="0">
                <a:solidFill>
                  <a:srgbClr val="C00000"/>
                </a:solidFill>
              </a:rPr>
              <a:t>Актуальность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заключается в своевременном овладении, развитии и при необходимости коррекции направленности познавательных процессов у детей дошкольного возраста для полноценного развития личности.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572164"/>
          </a:xfrm>
        </p:spPr>
        <p:txBody>
          <a:bodyPr anchor="t"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Задачи</a:t>
            </a:r>
            <a:r>
              <a:rPr lang="ru-RU" sz="3600" dirty="0" smtClean="0">
                <a:solidFill>
                  <a:srgbClr val="C00000"/>
                </a:solidFill>
              </a:rPr>
              <a:t>: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/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- Выявление уровня овладения необходимыми навыками и </a:t>
            </a:r>
            <a:r>
              <a:rPr lang="ru-RU" sz="3600" dirty="0" smtClean="0">
                <a:solidFill>
                  <a:srgbClr val="002060"/>
                </a:solidFill>
              </a:rPr>
              <a:t>умениями  </a:t>
            </a:r>
            <a:r>
              <a:rPr lang="ru-RU" sz="3600" dirty="0" smtClean="0">
                <a:solidFill>
                  <a:srgbClr val="002060"/>
                </a:solidFill>
              </a:rPr>
              <a:t>у дошкольников в области «</a:t>
            </a:r>
            <a:r>
              <a:rPr lang="ru-RU" sz="3600" smtClean="0">
                <a:solidFill>
                  <a:srgbClr val="002060"/>
                </a:solidFill>
              </a:rPr>
              <a:t>Изобразительно </a:t>
            </a:r>
            <a:r>
              <a:rPr lang="ru-RU" sz="3600" smtClean="0">
                <a:solidFill>
                  <a:srgbClr val="002060"/>
                </a:solidFill>
              </a:rPr>
              <a:t>е искусство</a:t>
            </a:r>
            <a:r>
              <a:rPr lang="ru-RU" sz="3600" dirty="0" smtClean="0">
                <a:solidFill>
                  <a:srgbClr val="002060"/>
                </a:solidFill>
              </a:rPr>
              <a:t>»;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- Анализ содержания познавательных процессов у детей дошкольного возраста;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- Формирование и развитие познавательных процессов посредством коррекционных упражнений.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Уровень овладения навыками и умениями у дошкольников в области «Изобразительное искусство»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71472" y="1828800"/>
          <a:ext cx="8143932" cy="4672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991244"/>
          </a:xfrm>
        </p:spPr>
        <p:txBody>
          <a:bodyPr anchor="t"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Диагностика, метод наблюдения показали, что уровень овладения остается на среднем и низком уровне. Возникает необходимость ввести изменения, новые способы и приемы, не только художественно- творческие, но и коррекционные для стимулирования и развития познавательных процессов у детей дошкольного возраста.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 anchor="t"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Анализ содержания познавательных процессов у детей дошкольного возраста.</a:t>
            </a:r>
            <a:r>
              <a:rPr lang="ru-RU" sz="4400" dirty="0" smtClean="0">
                <a:solidFill>
                  <a:srgbClr val="C00000"/>
                </a:solidFill>
              </a:rPr>
              <a:t/>
            </a:r>
            <a:br>
              <a:rPr lang="ru-RU" sz="4400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>Формирование и развитие познавательных процессов посредством коррекционных упражнений.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919806"/>
          </a:xfrm>
        </p:spPr>
        <p:txBody>
          <a:bodyPr anchor="t"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Восприятие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процесс  отражения предметов и явлений действительности в многообразии их свойств, непосредственно воздействующих на органы чувств. 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Цель -  коррекция и стимулирование восприятия ребенка, задача – с помощью упражнений развитие от простого до сложного восприятию, от раздробленного к целостному.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200" b="1" i="1" dirty="0" smtClean="0">
                <a:solidFill>
                  <a:srgbClr val="002060"/>
                </a:solidFill>
              </a:rPr>
              <a:t> </a:t>
            </a:r>
            <a:r>
              <a:rPr lang="ru-RU" sz="3200" b="1" i="1" dirty="0" smtClean="0">
                <a:solidFill>
                  <a:srgbClr val="FFFF00"/>
                </a:solidFill>
              </a:rPr>
              <a:t>Примерные упражнения:</a:t>
            </a: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100" dirty="0" smtClean="0">
                <a:solidFill>
                  <a:srgbClr val="002060"/>
                </a:solidFill>
              </a:rPr>
              <a:t>«Кто быстрее!»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100" dirty="0" smtClean="0">
                <a:solidFill>
                  <a:srgbClr val="002060"/>
                </a:solidFill>
              </a:rPr>
              <a:t> «Найди и закрась»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1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276996"/>
          </a:xfrm>
        </p:spPr>
        <p:txBody>
          <a:bodyPr anchor="t"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Внимание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3100" dirty="0" smtClean="0">
                <a:solidFill>
                  <a:srgbClr val="002060"/>
                </a:solidFill>
              </a:rPr>
              <a:t>сосредоточенность</a:t>
            </a:r>
            <a:r>
              <a:rPr lang="ru-RU" sz="3100" dirty="0" smtClean="0">
                <a:solidFill>
                  <a:srgbClr val="002060"/>
                </a:solidFill>
              </a:rPr>
              <a:t>, направленность человека на предмет, явление. Цель – формирование осознанного, целенаправленного внимания, задача – систематичное концентрирование на заданных объектах и действиях, что позволяет развитию волевых и организационных качеств. </a:t>
            </a:r>
            <a:br>
              <a:rPr lang="ru-RU" sz="3100" dirty="0" smtClean="0">
                <a:solidFill>
                  <a:srgbClr val="002060"/>
                </a:solidFill>
              </a:rPr>
            </a:br>
            <a:r>
              <a:rPr lang="ru-RU" sz="3200" b="1" i="1" dirty="0" smtClean="0">
                <a:solidFill>
                  <a:srgbClr val="FFFF00"/>
                </a:solidFill>
              </a:rPr>
              <a:t>Примерные упражнения:</a:t>
            </a: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«Кто наблюдательней?»</a:t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 «Черный с белым не носи!»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96</TotalTime>
  <Words>247</Words>
  <Application>Microsoft Office PowerPoint</Application>
  <PresentationFormat>Экран (4:3)</PresentationFormat>
  <Paragraphs>20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Муниципальное казенное образовательное учреждение  для детей дошкольного и младшего школьного возраста начальная школа - детский сад с.Даерга  Найхинского сельского поселения Нанайского муниципального района Хабаровского края </vt:lpstr>
      <vt:lpstr>«Чтобы верить в добро, надо начать его делать».                                                                                                               Лев Толстой. </vt:lpstr>
      <vt:lpstr>Актуальность заключается в своевременном овладении, развитии и при необходимости коррекции направленности познавательных процессов у детей дошкольного возраста для полноценного развития личности. </vt:lpstr>
      <vt:lpstr>Задачи:   - Выявление уровня овладения необходимыми навыками и умениями  у дошкольников в области «Изобразительно е искусство»; - Анализ содержания познавательных процессов у детей дошкольного возраста; - Формирование и развитие познавательных процессов посредством коррекционных упражнений.  </vt:lpstr>
      <vt:lpstr>Уровень овладения навыками и умениями у дошкольников в области «Изобразительное искусство»</vt:lpstr>
      <vt:lpstr>Диагностика, метод наблюдения показали, что уровень овладения остается на среднем и низком уровне. Возникает необходимость ввести изменения, новые способы и приемы, не только художественно- творческие, но и коррекционные для стимулирования и развития познавательных процессов у детей дошкольного возраста. </vt:lpstr>
      <vt:lpstr>Анализ содержания познавательных процессов у детей дошкольного возраста. Формирование и развитие познавательных процессов посредством коррекционных упражнений. </vt:lpstr>
      <vt:lpstr>Восприятие процесс  отражения предметов и явлений действительности в многообразии их свойств, непосредственно воздействующих на органы чувств.  Цель -  коррекция и стимулирование восприятия ребенка, задача – с помощью упражнений развитие от простого до сложного восприятию, от раздробленного к целостному.  Примерные упражнения:  «Кто быстрее!»  «Найди и закрась»  </vt:lpstr>
      <vt:lpstr>Внимание сосредоточенность, направленность человека на предмет, явление. Цель – формирование осознанного, целенаправленного внимания, задача – систематичное концентрирование на заданных объектах и действиях, что позволяет развитию волевых и организационных качеств.  Примерные упражнения: «Кто наблюдательней?»  «Черный с белым не носи!»  </vt:lpstr>
      <vt:lpstr>Память  отражение опыта, сохранение и воспроизведение того, что произошло с субъектом. Цель – развитие детской произвольной памяти, задача – посредством  художественных способов и приемов корректировать и стимулировать развитие памяти.   Примерные упражнения: «Графический диктант»   «Художник»   </vt:lpstr>
      <vt:lpstr>Мышление – отражение действительности.  Цель – стимулирование мыслительной деятельности, для развития свойств – продуктивности, гибкости, оригинальности, разработанности. Задача – направлять детское мышление на более высокий уровень, развивать самостоятельность, чувствительность к окружающей действительности.  Примерные упражнения: «Чтобы это значило?»  «Раскраска» </vt:lpstr>
      <vt:lpstr>Воображение – это психический процесс создания нового в форме образа, представления, идеи.  Цель – научить осознанно осмысливать действительность, развивать творческое воображение. Задача – научить представлять образы, выражающие внутренние переживания посредством изобразительных средств и приемов.   Примерные упражнения: «Волшебный карандаш»  «Сказочник»  </vt:lpstr>
      <vt:lpstr>Моторика – включает в себя физическое (моторное) и умственное действия.  Они делятся на импульсивные и волевые. Игра является основным видом деятельности, которое складывается из действий (упражнений). Цель – помочь ребенку освоить элементарные и сложные действия, умения и навыки. Задача – разработка и тренировка мелкой моторики, ее подвижности.   Примерные упражнения: «Раскрой глаза»  «Дорожки»  </vt:lpstr>
      <vt:lpstr>Условия эффективного проведения коррекционных упражнений на занятиях по изобразительному искусству  -Учет возрастных, эмоционально-психологических особенностей;  -Творческий процесс проводится с материалами или приемами, уже известными детям; -Работа с детьми организуется таким образом, чтобы дети могли не только следовать образцу, но и действовать самостоятельно. При этом воспитатель использует прием сотворчества, создает игровые ситуации; </vt:lpstr>
      <vt:lpstr>-Комплексное воздействие различных видов искусства, художественной деятельности обеспечивает активное вхождение ребенка в образ; -Использование различных материалов, пособий, игрушек, картин, произведений художественного, прикладного творчества помогает восприятию и воспроизведению наиболее ярких особенностей художественного образа; -Взаимосвязь методов и приемов обеспечивает обучение детей изобразительным навыкам и умениям, формированию способов самостоятельных действий (как на занятиях, так и вне их), а также комплексному развитию познавательных процессов. 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12</cp:revision>
  <dcterms:created xsi:type="dcterms:W3CDTF">2015-01-09T02:40:50Z</dcterms:created>
  <dcterms:modified xsi:type="dcterms:W3CDTF">2015-01-09T12:04:52Z</dcterms:modified>
</cp:coreProperties>
</file>