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0085A2-BF10-45C3-A783-E1AD33FF8A4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83C49B-813C-4DC9-ABBF-E5CB6394CE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242889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МЕТОДИЧЕСКИЙ    СЕМИНАР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«РАЗВИТИЕ РЕЧИ ДЕТЕЙ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ДОШКОЛЬНОГО ВОЗРАСТА»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МКДОУ детского сада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Найхинского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Киле Нина Андреевна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1937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Речевое развитие ребенка – один из важнейших показателей его гармоничного развития. Развитие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речи — это целенаправленная и последовательная педагогическая работа, предполагающая использование арсенала специальных педагогических методов и собственные речевые упражнения ребенка.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ПОЯСНИТЕЛЬНАЯ   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ЗАПИСКА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Предлагаемый материал предназначен для работников дошкольных образовательных учреждений, воспитателей и методистов, а также родителей, интересующихся вопросами развития речи детей дошкольного возраста.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9061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работе с детьми дошкольного возраста используются следующие средства речевого развития детей: общение взрослых и детей, культурная языковая среда, обучение родной речи и языку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различных занятиях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художественная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112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МЕТОДИЧЕСКИЙ    СЕМИНАР  «РАЗВИТИЕ РЕЧИ ДЕТЕЙ  ДОШКОЛЬНОГО ВОЗРАСТА»  </vt:lpstr>
      <vt:lpstr>ПОЯСНИТЕЛЬНАЯ    ЗАПИСКА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   СЕМИНАР  «РАЗВИТИЕ РЕЧИ ДЕТЕЙ  ДОШКОЛЬНОГО ВОЗРАСТА»</dc:title>
  <dc:creator>User</dc:creator>
  <cp:lastModifiedBy>User</cp:lastModifiedBy>
  <cp:revision>3</cp:revision>
  <dcterms:created xsi:type="dcterms:W3CDTF">2015-01-15T10:05:26Z</dcterms:created>
  <dcterms:modified xsi:type="dcterms:W3CDTF">2015-01-15T10:34:40Z</dcterms:modified>
</cp:coreProperties>
</file>