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20085A2-BF10-45C3-A783-E1AD33FF8A43}" type="datetimeFigureOut">
              <a:rPr lang="ru-RU" smtClean="0"/>
              <a:t>15.01.2015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083C49B-813C-4DC9-ABBF-E5CB6394CE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2428891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МЕТОДИЧЕСКИЙ    СЕМИНАР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«РАЗВИТИЕ РЕЧИ ДЕТЕЙ 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ДОШКОЛЬНОГО ВОЗРАСТА»</a:t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Автор: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Воспитатель МКДОУ детского сада</a:t>
            </a:r>
          </a:p>
          <a:p>
            <a:pPr algn="l"/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Найхинского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Киле Нина Андреевна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19374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Речевое развитие ребенка – один из важнейших показателей его гармоничного развития. Развитие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речи — это целенаправленная и последовательная педагогическая работа, предполагающая использование арсенала специальных педагогических методов и собственные речевые упражнения ребенка.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rmAutofit/>
          </a:bodyPr>
          <a:lstStyle/>
          <a:p>
            <a:pPr algn="ctr"/>
            <a: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ПОЯСНИТЕЛЬНАЯ    </a:t>
            </a:r>
            <a:r>
              <a:rPr lang="ru-RU" sz="31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ЗАПИСКА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     Предлагаемый материал предназначен для работников дошкольных образовательных учреждений, воспитателей и методистов, а также родителей, интересующихся вопросами развития речи детей дошкольного возраста.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59061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работе с детьми дошкольного возраста используются следующие средства речевого развития детей: общение взрослых и детей, культурная языковая среда, обучение родной речи и языку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различных занятиях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художественная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литература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</TotalTime>
  <Words>112</Words>
  <Application>Microsoft Office PowerPoint</Application>
  <PresentationFormat>Экран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Открытая</vt:lpstr>
      <vt:lpstr>МЕТОДИЧЕСКИЙ    СЕМИНАР  «РАЗВИТИЕ РЕЧИ ДЕТЕЙ  ДОШКОЛЬНОГО ВОЗРАСТА»  </vt:lpstr>
      <vt:lpstr>ПОЯСНИТЕЛЬНАЯ    ЗАПИСКА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МЕТОДИЧЕСКИЙ    СЕМИНАР  «РАЗВИТИЕ РЕЧИ ДЕТЕЙ  ДОШКОЛЬНОГО ВОЗРАСТА»</dc:title>
  <dc:creator>User</dc:creator>
  <cp:lastModifiedBy>User</cp:lastModifiedBy>
  <cp:revision>3</cp:revision>
  <dcterms:created xsi:type="dcterms:W3CDTF">2015-01-15T10:05:26Z</dcterms:created>
  <dcterms:modified xsi:type="dcterms:W3CDTF">2015-01-15T10:34:40Z</dcterms:modified>
</cp:coreProperties>
</file>