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4" r:id="rId4"/>
    <p:sldId id="279" r:id="rId5"/>
    <p:sldId id="282" r:id="rId6"/>
    <p:sldId id="280" r:id="rId7"/>
    <p:sldId id="283" r:id="rId8"/>
    <p:sldId id="281" r:id="rId9"/>
    <p:sldId id="285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20A6C6"/>
    <a:srgbClr val="DEDEDE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536" autoAdjust="0"/>
    <p:restoredTop sz="95596" autoAdjust="0"/>
  </p:normalViewPr>
  <p:slideViewPr>
    <p:cSldViewPr>
      <p:cViewPr>
        <p:scale>
          <a:sx n="75" d="100"/>
          <a:sy n="75" d="100"/>
        </p:scale>
        <p:origin x="-162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CA94EF-D118-4C47-9BE2-DF485922A6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7EC2-211D-4B44-AFD2-0400DFC3C4E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40AA0-93FE-4FE4-93D6-35333B36A608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709FA-0310-44A0-82D3-EFA3E065B86F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71470" y="2500306"/>
            <a:ext cx="3643306" cy="138589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ИКТ - технологий в системе реализации ФГОС НОО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5720" y="214290"/>
            <a:ext cx="2895600" cy="4762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</a:rPr>
              <a:t>Учитель года 2015</a:t>
            </a:r>
            <a:endParaRPr lang="ru-RU" sz="2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85720" y="414338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Орлова Татьяна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315200" cy="715962"/>
          </a:xfrm>
        </p:spPr>
        <p:txBody>
          <a:bodyPr/>
          <a:lstStyle/>
          <a:p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Результаты использования цифрового микроскопа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7315200" cy="4191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Развитие умения работать с оборудованием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Повышение интереса к изучаемому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Видение мира в новом свете, в другой проекции.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Документ камера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Учттель года - 2015\сем фото\Фото04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143250" cy="4191000"/>
          </a:xfrm>
          <a:prstGeom prst="rect">
            <a:avLst/>
          </a:prstGeom>
          <a:noFill/>
        </p:spPr>
      </p:pic>
      <p:pic>
        <p:nvPicPr>
          <p:cNvPr id="4099" name="Picture 3" descr="C:\Users\user\Desktop\Учттель года - 2015\сем фото\Фото0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315200" cy="715962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Результаты использования документ - камеры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Возможность демонстрации своей работы.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Взаимоанализ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и корректировка работ одноклассников.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Развитие коммуникативных УУД.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315200" cy="715962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Результативность ИКТ - технологий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Desktop\Учттель года - 2015\сем фото\Фото03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00240"/>
            <a:ext cx="3143250" cy="4191000"/>
          </a:xfrm>
          <a:prstGeom prst="rect">
            <a:avLst/>
          </a:prstGeom>
          <a:noFill/>
        </p:spPr>
      </p:pic>
      <p:pic>
        <p:nvPicPr>
          <p:cNvPr id="5123" name="Picture 3" descr="C:\Users\user\Desktop\Учттель года - 2015\сем фото\Фото0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315200" cy="5057788"/>
          </a:xfrm>
        </p:spPr>
        <p:txBody>
          <a:bodyPr/>
          <a:lstStyle/>
          <a:p>
            <a:r>
              <a:rPr lang="ru-RU" dirty="0" smtClean="0"/>
              <a:t>Грамотное использование ИКТ – технологий способствует активизации познавательной деятельности, повышения уровня комфортности обучения, развития информационного мышления школьников, формированию информационно – коммуникативной компетенции.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7315200" cy="715962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Орлова Татьяна Анатольевна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43306" y="1857364"/>
            <a:ext cx="5286412" cy="378621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Учитель первой квалификационной категории.</a:t>
            </a:r>
          </a:p>
          <a:p>
            <a:pPr>
              <a:lnSpc>
                <a:spcPct val="80000"/>
              </a:lnSpc>
            </a:pPr>
            <a:r>
              <a:rPr lang="ru-RU" altLang="ko-KR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Окончила Биробиджанский Государственный Педагогический Институт в 1999 году.</a:t>
            </a:r>
          </a:p>
          <a:p>
            <a:pPr>
              <a:lnSpc>
                <a:spcPct val="80000"/>
              </a:lnSpc>
            </a:pPr>
            <a:r>
              <a:rPr lang="ru-RU" altLang="ko-KR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Специальность: Учитель начальных классов.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Стаж работы 22 года.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4" name="Picture 6" descr="K:\моё фото\орлова татьяна анатольявна.jpg"/>
          <p:cNvPicPr>
            <a:picLocks noChangeAspect="1" noChangeArrowheads="1"/>
          </p:cNvPicPr>
          <p:nvPr/>
        </p:nvPicPr>
        <p:blipFill>
          <a:blip r:embed="rId3" cstate="print"/>
          <a:srcRect r="2777" b="11110"/>
          <a:stretch>
            <a:fillRect/>
          </a:stretch>
        </p:blipFill>
        <p:spPr bwMode="auto">
          <a:xfrm>
            <a:off x="357158" y="1428736"/>
            <a:ext cx="302123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Цель – формирование УУД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ИКТ – компетентности обучающихся как одно из условий развития УУД в рамках реализации ФГОС НОО.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857356" y="214290"/>
            <a:ext cx="7143800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altLang="ko-KR" sz="18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В рамках реализации ФГОС МКОУ СОШ с.Маяк была </a:t>
            </a:r>
          </a:p>
          <a:p>
            <a:r>
              <a:rPr lang="ru-RU" altLang="ko-KR" sz="18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о</a:t>
            </a:r>
            <a:r>
              <a:rPr lang="ru-RU" altLang="ko-KR" sz="18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снащена двумя мобильными классами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굴림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000232" y="1357298"/>
            <a:ext cx="2286016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Документ камера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714612" y="2071678"/>
            <a:ext cx="2714644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Цифровой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микроскоп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00430" y="2857496"/>
            <a:ext cx="2571768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dirty="0" err="1"/>
              <a:t>ПервоРобот</a:t>
            </a:r>
            <a:r>
              <a:rPr lang="ru-RU" sz="2000" dirty="0"/>
              <a:t> </a:t>
            </a:r>
            <a:r>
              <a:rPr lang="ru-RU" sz="2000" dirty="0" err="1"/>
              <a:t>Lego</a:t>
            </a:r>
            <a:r>
              <a:rPr lang="ru-RU" sz="2000" dirty="0"/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214810" y="3571876"/>
            <a:ext cx="2928958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Цифровая лаборатория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786314" y="4286256"/>
            <a:ext cx="2928958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Графический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планшет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429256" y="5000636"/>
            <a:ext cx="2928958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Мобильный класс</a:t>
            </a:r>
          </a:p>
        </p:txBody>
      </p:sp>
      <p:pic>
        <p:nvPicPr>
          <p:cNvPr id="60423" name="Picture 7" descr="K:\DSC_0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71612"/>
            <a:ext cx="280237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0424" name="Picture 8" descr="K:\DSC_05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3857652" cy="255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Мобильный класс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Учттель года - 2015\сем фото\Фото0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328998" cy="4438664"/>
          </a:xfrm>
          <a:prstGeom prst="rect">
            <a:avLst/>
          </a:prstGeom>
          <a:noFill/>
        </p:spPr>
      </p:pic>
      <p:pic>
        <p:nvPicPr>
          <p:cNvPr id="1027" name="Picture 3" descr="C:\Users\user\Desktop\Учттель года - 2015\сем фото\Фото0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086096" cy="411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71538" y="1500174"/>
            <a:ext cx="6858048" cy="1928826"/>
            <a:chOff x="357158" y="1500174"/>
            <a:chExt cx="6858048" cy="1928826"/>
          </a:xfrm>
        </p:grpSpPr>
        <p:sp>
          <p:nvSpPr>
            <p:cNvPr id="4" name="Прямоугольник с двумя вырезанными соседними углами 3"/>
            <p:cNvSpPr/>
            <p:nvPr/>
          </p:nvSpPr>
          <p:spPr bwMode="auto">
            <a:xfrm>
              <a:off x="357158" y="1500174"/>
              <a:ext cx="6858048" cy="1928826"/>
            </a:xfrm>
            <a:prstGeom prst="snip2Same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 bwMode="auto">
            <a:xfrm>
              <a:off x="500034" y="2500306"/>
              <a:ext cx="2071702" cy="78581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charset="0"/>
                </a:rPr>
                <a:t>диаграммы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 bwMode="auto">
            <a:xfrm>
              <a:off x="5072066" y="2500306"/>
              <a:ext cx="2071702" cy="78581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charset="0"/>
                </a:rPr>
                <a:t>картосхемы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2786050" y="2500306"/>
              <a:ext cx="2071702" cy="78581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charset="0"/>
                </a:rPr>
                <a:t>Линии времени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315200" cy="715962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Результаты использования мобильного класса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714488"/>
            <a:ext cx="5072098" cy="57150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Структурирование информации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71538" y="3929066"/>
            <a:ext cx="6858048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Создание простых гипермедиа сообщений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71538" y="5214950"/>
            <a:ext cx="6858048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Публичная презентация своих работ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Цифровая лаборатория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Учттель года - 2015\сем фото\Фото04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407196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428604"/>
            <a:ext cx="7458076" cy="715962"/>
          </a:xfrm>
        </p:spPr>
        <p:txBody>
          <a:bodyPr/>
          <a:lstStyle/>
          <a:p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Результаты использования цифровой лаборатории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42910" y="1357298"/>
            <a:ext cx="685804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Межпредметные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 связи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42910" y="2357430"/>
            <a:ext cx="2143140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Окружающий мир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000364" y="2357430"/>
            <a:ext cx="2143140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Физика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57818" y="2357430"/>
            <a:ext cx="2143140" cy="428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Биология</a:t>
            </a:r>
          </a:p>
        </p:txBody>
      </p:sp>
      <p:cxnSp>
        <p:nvCxnSpPr>
          <p:cNvPr id="15" name="Прямая со стрелкой 14"/>
          <p:cNvCxnSpPr>
            <a:stCxn id="8" idx="2"/>
            <a:endCxn id="9" idx="0"/>
          </p:cNvCxnSpPr>
          <p:nvPr/>
        </p:nvCxnSpPr>
        <p:spPr bwMode="auto">
          <a:xfrm rot="5400000">
            <a:off x="2714612" y="1000108"/>
            <a:ext cx="357190" cy="23574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  <a:endCxn id="10" idx="0"/>
          </p:cNvCxnSpPr>
          <p:nvPr/>
        </p:nvCxnSpPr>
        <p:spPr bwMode="auto">
          <a:xfrm rot="5400000">
            <a:off x="3893339" y="2178835"/>
            <a:ext cx="35719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 bwMode="auto">
          <a:xfrm rot="16200000" flipH="1">
            <a:off x="5072066" y="1000108"/>
            <a:ext cx="357190" cy="23574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 bwMode="auto">
          <a:xfrm>
            <a:off x="2786050" y="3786190"/>
            <a:ext cx="2928958" cy="15001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Учебная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</a:rPr>
              <a:t>деятельность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571472" y="3000372"/>
            <a:ext cx="1857388" cy="10001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Синтез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285720" y="5000636"/>
            <a:ext cx="1857388" cy="10001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Обобщение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3286116" y="5643578"/>
            <a:ext cx="1857388" cy="10001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Классификация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6500826" y="4857760"/>
            <a:ext cx="1857388" cy="10001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Систематизация</a:t>
            </a:r>
          </a:p>
        </p:txBody>
      </p:sp>
      <p:sp>
        <p:nvSpPr>
          <p:cNvPr id="29" name="Овал 28"/>
          <p:cNvSpPr/>
          <p:nvPr/>
        </p:nvSpPr>
        <p:spPr bwMode="auto">
          <a:xfrm>
            <a:off x="5929322" y="2928934"/>
            <a:ext cx="1857388" cy="10001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Анализ</a:t>
            </a:r>
          </a:p>
        </p:txBody>
      </p:sp>
      <p:cxnSp>
        <p:nvCxnSpPr>
          <p:cNvPr id="31" name="Прямая со стрелкой 30"/>
          <p:cNvCxnSpPr>
            <a:stCxn id="24" idx="1"/>
            <a:endCxn id="25" idx="6"/>
          </p:cNvCxnSpPr>
          <p:nvPr/>
        </p:nvCxnSpPr>
        <p:spPr bwMode="auto">
          <a:xfrm rot="16200000" flipV="1">
            <a:off x="2569198" y="3360101"/>
            <a:ext cx="505451" cy="7861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4" idx="2"/>
            <a:endCxn id="26" idx="7"/>
          </p:cNvCxnSpPr>
          <p:nvPr/>
        </p:nvCxnSpPr>
        <p:spPr bwMode="auto">
          <a:xfrm rot="10800000" flipV="1">
            <a:off x="1871100" y="4536288"/>
            <a:ext cx="914950" cy="6108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4" idx="7"/>
            <a:endCxn id="29" idx="2"/>
          </p:cNvCxnSpPr>
          <p:nvPr/>
        </p:nvCxnSpPr>
        <p:spPr bwMode="auto">
          <a:xfrm rot="5400000" flipH="1" flipV="1">
            <a:off x="5319253" y="3395820"/>
            <a:ext cx="576889" cy="6432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4" idx="6"/>
            <a:endCxn id="28" idx="1"/>
          </p:cNvCxnSpPr>
          <p:nvPr/>
        </p:nvCxnSpPr>
        <p:spPr bwMode="auto">
          <a:xfrm>
            <a:off x="5715008" y="4536289"/>
            <a:ext cx="1057826" cy="4679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4" idx="4"/>
            <a:endCxn id="27" idx="0"/>
          </p:cNvCxnSpPr>
          <p:nvPr/>
        </p:nvCxnSpPr>
        <p:spPr bwMode="auto">
          <a:xfrm rot="5400000">
            <a:off x="4054075" y="5447124"/>
            <a:ext cx="357190" cy="357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Цифровой микроскоп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Учттель года - 2015\сем фото\Фото04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1432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8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</Template>
  <TotalTime>170</TotalTime>
  <Words>208</Words>
  <Application>Microsoft Office PowerPoint</Application>
  <PresentationFormat>Экран (4:3)</PresentationFormat>
  <Paragraphs>54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298</vt:lpstr>
      <vt:lpstr>Использование ИКТ - технологий в системе реализации ФГОС НОО</vt:lpstr>
      <vt:lpstr>Орлова Татьяна Анатольевна</vt:lpstr>
      <vt:lpstr>Цель – формирование УУД</vt:lpstr>
      <vt:lpstr>Слайд 4</vt:lpstr>
      <vt:lpstr>Мобильный класс</vt:lpstr>
      <vt:lpstr>Результаты использования мобильного класса</vt:lpstr>
      <vt:lpstr>Цифровая лаборатория</vt:lpstr>
      <vt:lpstr>Результаты использования цифровой лаборатории</vt:lpstr>
      <vt:lpstr>Цифровой микроскоп</vt:lpstr>
      <vt:lpstr>Результаты использования цифрового микроскопа</vt:lpstr>
      <vt:lpstr>Документ камера</vt:lpstr>
      <vt:lpstr>Результаты использования документ - камеры</vt:lpstr>
      <vt:lpstr>Результативность ИКТ - технологий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- технологий в системе реализации ФГОС НО</dc:title>
  <dc:creator>Teacher</dc:creator>
  <cp:lastModifiedBy>Teacher</cp:lastModifiedBy>
  <cp:revision>19</cp:revision>
  <dcterms:created xsi:type="dcterms:W3CDTF">2015-01-15T05:34:48Z</dcterms:created>
  <dcterms:modified xsi:type="dcterms:W3CDTF">2015-01-16T00:56:40Z</dcterms:modified>
</cp:coreProperties>
</file>