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AD9B-FED7-45B5-8534-83C3818A5615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8D77-5C46-4E8A-BE70-F797C19CC8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ÐÐ¾ÑÐ¾Ð¶ÐµÐµ Ð¸Ð·Ð¾Ð±ÑÐ°Ð¶ÐµÐ½Ð¸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1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548680"/>
            <a:ext cx="7632848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n-lt"/>
              </a:rPr>
              <a:t>Муниципальное Автономное Дошкольное Образовательное </a:t>
            </a:r>
            <a:r>
              <a:rPr lang="ru-RU" dirty="0" err="1" smtClean="0">
                <a:latin typeface="+mn-lt"/>
              </a:rPr>
              <a:t>Учереждение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«Детский сад </a:t>
            </a:r>
            <a:r>
              <a:rPr lang="ru-RU" dirty="0" err="1" smtClean="0">
                <a:latin typeface="+mn-lt"/>
              </a:rPr>
              <a:t>с.Найхин</a:t>
            </a:r>
            <a:r>
              <a:rPr lang="ru-RU" dirty="0" smtClean="0">
                <a:latin typeface="+mn-lt"/>
              </a:rPr>
              <a:t>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060848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«Методический семинар»</a:t>
            </a:r>
          </a:p>
          <a:p>
            <a:r>
              <a:rPr lang="ru-RU" dirty="0" smtClean="0"/>
              <a:t>«Создание условий для сохранения здоровья детей в ДОУ. Организация и эффективность работы по развитию у детей двигательной активности»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12976"/>
            <a:ext cx="2808312" cy="321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39952" y="566124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 smtClean="0"/>
              <a:t>Зенкова</a:t>
            </a:r>
            <a:r>
              <a:rPr lang="ru-RU" dirty="0" smtClean="0"/>
              <a:t> Алёна Викторовна</a:t>
            </a:r>
          </a:p>
          <a:p>
            <a:pPr algn="r"/>
            <a:r>
              <a:rPr lang="ru-RU" dirty="0" smtClean="0"/>
              <a:t>Воспитатель инструктор по физическому развитию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7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16632"/>
            <a:ext cx="8640960" cy="58364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4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latin typeface="Calibri Light"/>
                <a:ea typeface="Times New Roman"/>
                <a:cs typeface="Times New Roman"/>
              </a:rPr>
              <a:t>муниципальное автономное образовательное дошкольное образовательное учреждение</a:t>
            </a:r>
            <a:endParaRPr lang="ru-RU" sz="2400" dirty="0"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4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latin typeface="Calibri Light"/>
                <a:ea typeface="Times New Roman"/>
                <a:cs typeface="Times New Roman"/>
              </a:rPr>
              <a:t>«Детский сад с. </a:t>
            </a:r>
            <a:r>
              <a:rPr lang="ru-RU" sz="24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latin typeface="Calibri Light"/>
                <a:ea typeface="Times New Roman"/>
                <a:cs typeface="Times New Roman"/>
              </a:rPr>
              <a:t>Найхин»</a:t>
            </a:r>
            <a:endParaRPr lang="ru-RU" sz="2800" b="1" dirty="0" smtClean="0">
              <a:ln w="10541" cap="flat" cmpd="sng" algn="ctr">
                <a:solidFill>
                  <a:srgbClr val="5093CF"/>
                </a:solidFill>
                <a:prstDash val="solid"/>
                <a:round/>
              </a:ln>
              <a:solidFill>
                <a:srgbClr val="FF0000"/>
              </a:solidFill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8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             Методический семинар</a:t>
            </a:r>
            <a:endParaRPr lang="ru-RU" sz="2800" dirty="0" smtClean="0">
              <a:solidFill>
                <a:srgbClr val="FF0000"/>
              </a:solidFill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8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</a:t>
            </a:r>
            <a:r>
              <a:rPr lang="ru-RU" sz="28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                  «Организация </a:t>
            </a:r>
            <a:r>
              <a:rPr lang="ru-RU" sz="28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и эффективность </a:t>
            </a: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8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                 по </a:t>
            </a:r>
            <a:r>
              <a:rPr lang="ru-RU" sz="28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физическому </a:t>
            </a:r>
            <a:r>
              <a:rPr lang="ru-RU" sz="28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развитию</a:t>
            </a: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8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</a:t>
            </a:r>
            <a:r>
              <a:rPr lang="ru-RU" sz="28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                 и </a:t>
            </a:r>
            <a:r>
              <a:rPr lang="ru-RU" sz="28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здоровому образу жизни </a:t>
            </a: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8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                   детей </a:t>
            </a:r>
            <a:r>
              <a:rPr lang="ru-RU" sz="28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 Light"/>
                <a:ea typeface="Times New Roman"/>
                <a:cs typeface="Times New Roman"/>
              </a:rPr>
              <a:t>дошкольного возраста»</a:t>
            </a:r>
            <a:endParaRPr lang="ru-RU" sz="2800" dirty="0">
              <a:solidFill>
                <a:srgbClr val="FF0000"/>
              </a:solidFill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endParaRPr lang="ru-RU" sz="2000" b="1" dirty="0" smtClean="0">
              <a:ln w="10541" cap="flat" cmpd="sng" algn="ctr">
                <a:solidFill>
                  <a:srgbClr val="5093CF"/>
                </a:solidFill>
                <a:prstDash val="solid"/>
                <a:round/>
              </a:ln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000" b="1" dirty="0" smtClean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002060"/>
                </a:solidFill>
                <a:latin typeface="Calibri Light"/>
                <a:ea typeface="Times New Roman"/>
                <a:cs typeface="Times New Roman"/>
              </a:rPr>
              <a:t>Зенкова </a:t>
            </a:r>
            <a:r>
              <a:rPr lang="ru-RU" sz="20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002060"/>
                </a:solidFill>
                <a:latin typeface="Calibri Light"/>
                <a:ea typeface="Times New Roman"/>
                <a:cs typeface="Times New Roman"/>
              </a:rPr>
              <a:t>Алёна Викторовна</a:t>
            </a:r>
            <a:endParaRPr lang="ru-RU" sz="2000" dirty="0">
              <a:solidFill>
                <a:srgbClr val="002060"/>
              </a:solidFill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0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002060"/>
                </a:solidFill>
                <a:latin typeface="Calibri Light"/>
                <a:ea typeface="Times New Roman"/>
                <a:cs typeface="Times New Roman"/>
              </a:rPr>
              <a:t>Воспитатель, инструктор </a:t>
            </a:r>
            <a:endParaRPr lang="ru-RU" sz="2000" dirty="0">
              <a:solidFill>
                <a:srgbClr val="002060"/>
              </a:solidFill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750"/>
              </a:spcAft>
            </a:pPr>
            <a:r>
              <a:rPr lang="ru-RU" sz="2000" b="1" dirty="0">
                <a:ln w="10541" cap="flat" cmpd="sng" algn="ctr">
                  <a:solidFill>
                    <a:srgbClr val="5093CF"/>
                  </a:solidFill>
                  <a:prstDash val="solid"/>
                  <a:round/>
                </a:ln>
                <a:solidFill>
                  <a:srgbClr val="002060"/>
                </a:solidFill>
                <a:latin typeface="Calibri Light"/>
                <a:ea typeface="Times New Roman"/>
                <a:cs typeface="Times New Roman"/>
              </a:rPr>
              <a:t>по физическому развитию</a:t>
            </a:r>
            <a:endParaRPr lang="ru-RU" sz="2000" dirty="0">
              <a:solidFill>
                <a:srgbClr val="002060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1027" name="Picture 3" descr="F:\фото алё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22"/>
            <a:ext cx="2448272" cy="333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8568952" cy="6324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Так же использую словесные приемы при обучении движениям, которые выражаются: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ясном и кратком объяснении детям новых движений, с опорой на имеющиеся у них жизненный опыт и представления;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пояснении, которое сопровождает конкретный показ движений или уточняет отдельные его элементы;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указании, необходимом при воспроизведении показанного воспитателем движения или самостоятельном выполнении детьми упражнения;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беседе, предваряющей введение новых физических упражнений и подвижных игр или при обучении, когда требуется разъяснение двигательных действий, уточнение сюжета подвижной игры;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вопросах к детям, до начала выполнения физических упражнений в целях выяснения степени осознанности последовательного выполнения действий, при проверке имеющихся представлении об образах сюжетной подвижной игры, уточнения правил, игровых действий.</a:t>
            </a:r>
            <a:endParaRPr lang="ru-RU" sz="1400" b="1" dirty="0">
              <a:effectLst/>
              <a:latin typeface="Calibri Light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4" y="188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F:\зенкова учитель года 2017\DSC0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788023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зенкова учитель года 2017\IMG_20160427_103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668447" cy="35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зенкова учитель года 2017\IMG_20160427_103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1" y="1"/>
            <a:ext cx="4668445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Новая папка (2)\IMG_20180216_111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7151"/>
            <a:ext cx="4596317" cy="31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83" y="-2845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61863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организации двигательной активности детей использую следующие средства обучения:</a:t>
            </a:r>
            <a:endParaRPr lang="ru-RU" sz="24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оборудование физкультурного зала, центров двигательной активности в группах и  спортивной площадки;</a:t>
            </a:r>
            <a:endParaRPr lang="ru-RU" sz="24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технические средства обучения;</a:t>
            </a:r>
            <a:endParaRPr lang="ru-RU" sz="24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учебно - наглядные и учебные пособия (экранно - звуковые средства, инструкции, наставления);</a:t>
            </a:r>
            <a:endParaRPr lang="ru-RU" sz="24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речевые, невербальные, поведенческие средства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endParaRPr lang="ru-RU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F:\Новая папка (2)\IMG_20181128_112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572000" cy="37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Новая папка (2)\IMG_20181123_103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Новая папка (2)\IMG_20181119_092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9604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Новая папка (2)\IMG_20181102_1112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54" y="0"/>
            <a:ext cx="462475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1\Desktop\Аленка\100PHOTO\23 февраля\IMG_0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1\Desktop\Аленка\100PHOTO\23 февраля\IMG_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71601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Аленка\100PHOTO\23 февраля\IMG_0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472283" cy="37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Аленка\100PHOTO\2016\IMG_20151228_1147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28441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868144" cy="313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/>
              <a:ea typeface="Calibri"/>
            </a:endParaRPr>
          </a:p>
          <a:p>
            <a:pPr algn="ctr"/>
            <a:endParaRPr lang="ru-RU" dirty="0">
              <a:latin typeface="Times New Roman"/>
              <a:ea typeface="Calibri"/>
            </a:endParaRPr>
          </a:p>
          <a:p>
            <a:pPr algn="ctr"/>
            <a:r>
              <a:rPr lang="ru-RU" sz="3600" b="1" dirty="0" smtClean="0">
                <a:latin typeface="Times New Roman"/>
              </a:rPr>
              <a:t>Совместные спортивные праздники </a:t>
            </a:r>
            <a:endParaRPr lang="ru-RU" sz="3600" b="1" dirty="0">
              <a:latin typeface="Times New Roman"/>
            </a:endParaRPr>
          </a:p>
          <a:p>
            <a:pPr algn="ctr"/>
            <a:endParaRPr lang="ru-RU" dirty="0" smtClean="0">
              <a:latin typeface="Times New Roman"/>
            </a:endParaRPr>
          </a:p>
          <a:p>
            <a:pPr algn="ctr"/>
            <a:endParaRPr lang="ru-RU" dirty="0">
              <a:latin typeface="Times New Roman"/>
            </a:endParaRPr>
          </a:p>
          <a:p>
            <a:pPr algn="ctr"/>
            <a:endParaRPr lang="ru-RU" dirty="0" smtClean="0">
              <a:latin typeface="Times New Roman"/>
            </a:endParaRPr>
          </a:p>
          <a:p>
            <a:pPr algn="ctr"/>
            <a:endParaRPr lang="ru-RU" dirty="0" smtClean="0">
              <a:latin typeface="Times New Roman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7017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b="1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Представление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у детей и их родителей о здоровом образе жизни, должны формироваться с самого раннего детства их ребенка. Приходя в детский сад, родители сразу сталкиваются с проблемой сохранения здоровья ребенка и его полноценного развития. Большая ответственность за здоровье подрастающего поколения ложится на меня как на воспитателя. Моя задача состоит в том, чтобы как можно больше семей привлечь к созданию предметно - развивающей среды дома и в ДОУ. Целенаправленное вовлечение всех детей и родителей в спортивные мероприятия «Папа, мама, я спортивная семья», детский досуг «В гостях у Здоровячка» – где пропагандирую здоровый образ жизни. На родительских собраниях провожу анкетирование по ОБЖ, ПДД, ЗОЖ; беседы за круглым столом на тему: «Нетрадиционные методы по оздоровлению детей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».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b="1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1484784"/>
            <a:ext cx="6408712" cy="3785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Результаты диагностики показывают высокий уровень знаний и умений полученных в течение посещения ДОУ. Дети умеют играть во все виды игр: подвижные, сюжетно – ролевые, спортивные, танцевальные и т.д. У детей сформировалось умение согласовывать свои действия с возможностями. Дети очень активны и любят занятия по физической культуре. Знают много произведений о спорте.</a:t>
            </a:r>
            <a:endParaRPr lang="ru-RU" sz="2000" b="1" dirty="0">
              <a:effectLst/>
              <a:latin typeface="Calibri Light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568952" cy="6500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 сформировались представления о правдивости и справедливости. Воспитаны в детях такие качества, как выражение своего отношения к своим поступкам и поступкам сверстников.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Результатами моей работы является:</a:t>
            </a:r>
            <a:endParaRPr lang="ru-RU" sz="2000" b="1" u="sng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У детей развиты навыки личной гигиены;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Дошкольники имеют элементарные представления о полезности и целесообразности физической активности;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У дошкольников развит интерес к занятиям, спортивным играм, согласно их индивидуальной склонностей способностей;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На высоком уровне ведется работа по профилактике и снижению заболеваемости ребенка через различные формы работы;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Создана предметно-развивающая среда способствующая воспитанию ценностей здорового образа жизни.</a:t>
            </a:r>
            <a:endParaRPr lang="ru-RU" sz="2000" b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92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4149080"/>
            <a:ext cx="7879016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ÐÐ¾ÑÐ¾Ð¶ÐµÐµ Ð¸Ð·Ð¾Ð±ÑÐ°Ð¶ÐµÐ½Ð¸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21296"/>
            <a:ext cx="874846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9572" y="1230000"/>
            <a:ext cx="7704856" cy="49192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Федеральные Государственные Образовательные Стандарты нацеливают содержание образовательной области «Физическое развитие» на достижение целей формирования у детей интереса и ценностного отношения к занятиям физической культурой, гармоничное физическое развитие через решение следующих задач:</a:t>
            </a:r>
            <a:endParaRPr lang="ru-RU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развитие физических качеств (скоростных, силовых, гибкости, выносливости и координации)</a:t>
            </a:r>
            <a:endParaRPr lang="ru-RU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накопление и обогащение двигательного опыта детей (овладение основными движениями)</a:t>
            </a:r>
            <a:endParaRPr lang="ru-RU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формирование у воспитанников потребности в двигательной активности и физическом совершенствовании. </a:t>
            </a:r>
            <a:endParaRPr lang="ru-RU" b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1124744"/>
            <a:ext cx="8424936" cy="42473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Структура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организации физической активности детей включает: организованную образовательную деятельность по физическому развитию, утреннюю гимнастику (летом на свежем воздухе), физкультминутки, подвижные игры, зарядку после дневного сна, самостоятельную двигательную деятельность, музыкально - ритмическую деятельность, пальчиковую гимнастику, массаж и самомассаж,  гимнастику для глаз, дыхательную гимнастику, закаливание – это и есть содержание нашей работы по организации физкультурно - оздоровительной деятельности с детьми. </a:t>
            </a:r>
            <a:endParaRPr lang="ru-RU" sz="2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"/>
            <a:ext cx="8639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39" y="-3911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Новая папка (2)\IMG_20181016_094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39" y="3389886"/>
            <a:ext cx="4675594" cy="34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зенкова учитель года 2017\20170210-00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38" y="-39114"/>
            <a:ext cx="5011312" cy="34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зенкова учитель года 2017\20170214-00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61" y="3158836"/>
            <a:ext cx="462284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Новая папка (2)\IMG_04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61" y="-39114"/>
            <a:ext cx="4622839" cy="34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96" y="0"/>
            <a:ext cx="8932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9663"/>
            <a:ext cx="9144000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 своей работе я широко использую разнообразные формы работы, традиционные и нетрадиционные физические упражнения, формирую потребность в движении, развиваю двигательную способность и обогащаю двигательный опыт детей на примере пеших прогулок, в спортивных играх, использую национальные спортивные игры («прыжки через нарты», «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тамян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», «метание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маута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» и т.д.). Повышаю уровень самостоятельности и способности к самоконтролю и самооценке. В течение учебного года развиваю нравственно - этнические качества и двигательное творчество.</a:t>
            </a:r>
            <a:endParaRPr lang="ru-RU" sz="1400" b="1" dirty="0">
              <a:effectLst/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4099" name="Picture 3" descr="F:\Новая папка (2)\IMG_20181018_110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9337"/>
            <a:ext cx="4211960" cy="34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то алена\IMG_20160324_104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06656"/>
            <a:ext cx="4932040" cy="34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F:\фото алена\IMG_20160324_105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3100"/>
            <a:ext cx="4571999" cy="36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575" y="1225689"/>
            <a:ext cx="8784976" cy="56323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 организации двигательной активности детей использую разнообразные методы: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наглядный метод, обеспечивающий яркость чувственного восприятия и двигательных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ощущений;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словесный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метод, обращенный к сознанию детей, помогающий осмысливанию поставленной перед ними задачи и в связи с этим сознательному выполнению двигательных упражнений;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практический метод, связанный с практической двигательной деятельностью детей, обеспечивающий проверку правильности восприятия движении на собственных мышечно - моторных ощущениях;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игровой метод,  дает возможность одновременного совершенствования разнообразных двигательных навыков, самостоятельности действий, быстрой ответной реакции на изменяющиеся условия, проявления творческой инициативы;</a:t>
            </a:r>
            <a:endParaRPr lang="ru-RU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соревновательный метод, используется преимущественно в старшей группе детского сада в целях совершенствования уже приобретенных двигательных навыков. </a:t>
            </a:r>
            <a:endParaRPr lang="ru-RU" sz="2000" b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8208912" cy="62803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Важными приемами при организации двигательной активности детей являются: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Наглядные методические приемы: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зрительная наглядность заключается в правильной, четкой, красивой демонстрации образца движения или его отдельных двигательных элементов; в имитации, подражании образам окружающей жизни; в использовании  зрительных ориентиров при преодолении пространства; использовании наглядных пособий программ, иллюстраций, фотографий, схем, картин;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тактильно - мышечная наглядность, используется путем включения физкультурных пособий в двигательную деятельность детей; </a:t>
            </a:r>
            <a:endParaRPr lang="ru-RU" sz="1400" b="1" dirty="0">
              <a:latin typeface="Calibri Ligh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слуховая наглядность, представляет собой звуковую регуляцию движений. Лучшей слуховой наглядностью является музыка (песня). Она вызывает у детей эмоциональный подъем, определяет характер движения и регулирует его темп и ритм.</a:t>
            </a:r>
            <a:endParaRPr lang="ru-RU" sz="1400" b="1" dirty="0">
              <a:effectLst/>
              <a:latin typeface="Calibri Light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ÐÐ°ÑÑÐ¸Ð½ÐºÐ¸ Ð¿Ð¾ Ð·Ð°Ð¿ÑÐ¾ÑÑ ÐºÐ°ÑÑÐ¸Ð½ÐºÐ¸ Ð´Ð»Ñ ÑÐ»Ð°Ð¹Ð´Ð° Ð½Ð° ÑÐµÐ¼Ñ ÑÐ¸Ð·Ð¸ÑÐµÑÐºÐ¾Ðµ ÑÐ°Ð·Ð²Ð¸ÑÐ¸Ðµ ÐºÑÐ°ÑÐ¾ÑÐ½ÑÐ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4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F:\фото алена\IMG_20160324_110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3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фото алена\IMG_20160324_111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3645023"/>
            <a:ext cx="4556787" cy="323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13" y="0"/>
            <a:ext cx="4268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50000"/>
              </a:lnSpc>
            </a:pP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Наглядные методические </a:t>
            </a: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приемы</a:t>
            </a:r>
            <a:endParaRPr lang="ru-RU" sz="3200" b="1" dirty="0">
              <a:solidFill>
                <a:prstClr val="black"/>
              </a:solidFill>
              <a:latin typeface="Calibri Light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716</Words>
  <Application>Microsoft Office PowerPoint</Application>
  <PresentationFormat>Экран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1</cp:lastModifiedBy>
  <cp:revision>12</cp:revision>
  <dcterms:created xsi:type="dcterms:W3CDTF">2019-01-14T03:40:50Z</dcterms:created>
  <dcterms:modified xsi:type="dcterms:W3CDTF">2019-01-14T07:56:26Z</dcterms:modified>
</cp:coreProperties>
</file>