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5" r:id="rId7"/>
    <p:sldId id="271" r:id="rId8"/>
    <p:sldId id="273" r:id="rId9"/>
    <p:sldId id="274" r:id="rId10"/>
    <p:sldId id="276" r:id="rId11"/>
    <p:sldId id="268" r:id="rId12"/>
    <p:sldId id="267" r:id="rId13"/>
    <p:sldId id="257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1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ABA3E-74C4-4951-8295-169B94C64BDB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5B7E6-761B-4729-BDD8-B70A11ABB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8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B7E6-761B-4729-BDD8-B70A11ABB8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5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7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0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5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26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2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52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5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13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8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0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6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8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4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2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5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7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5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6B52B4-15BD-473D-B7EC-7AD51CED84B6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2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3763" y="1846600"/>
            <a:ext cx="7855528" cy="12101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2364" y="3118077"/>
            <a:ext cx="7398327" cy="14016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условие создания позитивного психологического климата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0778" y="5367382"/>
            <a:ext cx="3971108" cy="105809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воспитатель: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Павленко Елена Николаевна.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509" y="326729"/>
            <a:ext cx="11508377" cy="47010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 образовательное учреждение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с.Лидога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467" y="752238"/>
            <a:ext cx="3905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805645"/>
            <a:ext cx="2552736" cy="18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камней Острова «Русский»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1" y="588599"/>
            <a:ext cx="11286308" cy="3735689"/>
          </a:xfrm>
        </p:spPr>
      </p:pic>
    </p:spTree>
    <p:extLst>
      <p:ext uri="{BB962C8B-B14F-4D97-AF65-F5344CB8AC3E}">
        <p14:creationId xmlns:p14="http://schemas.microsoft.com/office/powerpoint/2010/main" val="42136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4097" y="1862667"/>
            <a:ext cx="11262360" cy="704958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ru-RU" sz="1000" dirty="0"/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композиции используется нечетное количество камней – 3, 5, 7 и 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Камень не может просто лежать на поверхности, он должен «расти» из земли. То есть его нужно углубить, чтобы он соединился с землей, врос в неё. На склоне камни углубляют сильней, нежели на плоской поверхности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группе не должно быть камней одного размера, иначе композиция не будет удачной. Самый крупный камень должен быть правильно соотнесен с первым и вторым второстепенным.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Камней, расположенных горизонтально, должно быть больше, чем расположенных вертикально.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Композиция сада должна быть расположена асимметрично, с контрастом между заполненной и пустой частью. Не допускаются параллельные линии и одинаковые по размеру элементы.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сада используется семиугольная геометрическая сеть. Именно этот подход помогает верно определить расстояние между объектами. Обязательное правило – камни располагаются на пересечении линий сети.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небольшого размера, то используется только часть сети.</a:t>
            </a:r>
          </a:p>
          <a:p>
            <a:endParaRPr lang="ru-RU" sz="900" dirty="0"/>
          </a:p>
          <a:p>
            <a:pPr lvl="0" algn="r">
              <a:buNone/>
            </a:pPr>
            <a:endParaRPr lang="ru-RU" sz="900" dirty="0" smtClean="0"/>
          </a:p>
          <a:p>
            <a:pPr lvl="0" algn="r">
              <a:buNone/>
            </a:pPr>
            <a:endParaRPr lang="ru-RU" sz="900" dirty="0" smtClean="0"/>
          </a:p>
          <a:p>
            <a:pPr lvl="0" algn="r">
              <a:buNone/>
            </a:pPr>
            <a:endParaRPr lang="ru-RU" sz="900" dirty="0"/>
          </a:p>
          <a:p>
            <a:pPr lvl="0">
              <a:buNone/>
            </a:pPr>
            <a:endParaRPr lang="ru-RU" sz="900" dirty="0"/>
          </a:p>
          <a:p>
            <a:pPr lvl="0">
              <a:buNone/>
            </a:pPr>
            <a:endParaRPr lang="ru-RU" sz="900" dirty="0"/>
          </a:p>
          <a:p>
            <a:pPr algn="r">
              <a:buNone/>
            </a:pPr>
            <a:endParaRPr lang="ru-RU" sz="900" dirty="0" smtClean="0"/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endParaRPr lang="ru-RU" sz="900" dirty="0"/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020" y="164574"/>
            <a:ext cx="112699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японский настольный садик своими руками</a:t>
            </a:r>
            <a:br>
              <a:rPr lang="ru-RU" sz="36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4097" y="1291961"/>
            <a:ext cx="11642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основные правила расстановки камней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" y="522514"/>
            <a:ext cx="11262360" cy="69973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потребуются: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невысокий контейнер, маленькие грабли,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палочка, песок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камушки разной величины полированные или природного происхождения, гравий. Можно посадить неприхотливый цветок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контейнер насыпается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мелкий песок почти вровень с бортиками. Подойдет обычный - желтый, как в детских песочницах, так и цветной песок или другая декоративная фракция, которую не сложно приобрести в цветочных магазинах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песка должно быть достаточным, чтобы полностью заполнить форму на глубину не менее 5 см. Если песок слишком мелкий, это будет выглядеть неприглядно после разравнивания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разравниваем плоской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 грабель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начинаем наполнять наш сад декоративными элементами. Они могут быть просты и минимальны - просто красивый камень, очерченный плавными линиями на песке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японский сад будет иметь камни, размещенные в углах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Узоры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песке, являющиеся узнаваемым элементом сада камней, выполняются с помощью специальных грабель. Перед тем как приступить к нанесению рисунка, его нужно тщательно продумать. Линии должны гармонично вписываться в общий пейзаж. Прямые будут символизировать водную гладь, круги у камней – волны, набегающие на берег, а кривые линии – волны, бурлящие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граблей,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медленными, размеренными движениями, проведите волнистые, круговые и ровные линии на песке, чтобы имитировать движение воды.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000" dirty="0" smtClean="0"/>
          </a:p>
          <a:p>
            <a:pPr algn="r"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003" y="203200"/>
            <a:ext cx="9060872" cy="897467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5734" y="1100667"/>
            <a:ext cx="11142132" cy="4639733"/>
          </a:xfrm>
        </p:spPr>
        <p:txBody>
          <a:bodyPr>
            <a:normAutofit fontScale="40000" lnSpcReduction="20000"/>
          </a:bodyPr>
          <a:lstStyle/>
          <a:p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полноценного развития ребенка большое внимание следует уделять его эмоциональной сфере.</a:t>
            </a:r>
          </a:p>
          <a:p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основе нашей педагогической деятельности должна лежать уверенность в том, что каждый ребенок имеет право быть таким, какой он есть, и у каждого ребенка достаточно потенциальных сил для того, чтобы развиваться и быть счастливым.</a:t>
            </a:r>
          </a:p>
          <a:p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Каждый ребенок, приходя в детский сад, должен иметь возможность в любое время (при необходимости) проработать свои негативные эмоции и избавиться от них. Именно поэтому очень важно, чтобы в группах создавались специальные 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уединения, где ребенок будет чувствовать себя комфортно и безопасно и сможет избавиться от негатива посредством специально отобранного педагогом оборудования. </a:t>
            </a:r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0" y="311923"/>
            <a:ext cx="11298340" cy="616373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07867" y="776251"/>
            <a:ext cx="3640666" cy="523508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огромном мире немало сокровенного,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непостижимого, 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человек не был уверен в своем знании, всегда есть то, что скрыто от его глаз, от 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" y="988422"/>
            <a:ext cx="11704320" cy="539496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000" dirty="0" smtClean="0"/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3.3.2. 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3.3.4. Развивающая предметно-пространственная среда должна быть содержательно-насыщенной, трансформируемой, полифункциональной,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доступной и безопасной.</a:t>
            </a:r>
          </a:p>
          <a:p>
            <a:pPr marL="0" lvl="0" indent="0">
              <a:buNone/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Вариативность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предполагает:</a:t>
            </a:r>
          </a:p>
          <a:p>
            <a:pPr marL="0" lvl="0" indent="0">
              <a:buNone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или Группе различных пространств (для игры,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конструирования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пр.), а также разнообразных материалов, </a:t>
            </a:r>
            <a:endParaRPr lang="ru-RU" alt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игрушек и оборудования, обеспечивающих свободный выбор детей;</a:t>
            </a:r>
          </a:p>
          <a:p>
            <a:pPr algn="r"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19" y="365125"/>
            <a:ext cx="11717383" cy="74739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 в детском саду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830" y="1424093"/>
            <a:ext cx="11262360" cy="539496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преодоление эмоционального дискомфорта дошкольников, посредством создания в группах уголков психологической разгрузки - "уголков уединения".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Создать положительный эмоциональный микроклимат в группе;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позитивное отношение ребенка к сверстникам и взрослым;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Организовать систематическую работу по нормализации и развитию эмоциональной сферы детей;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сплочению детского коллектива, формируя позитивные дружеские отношения в группе.</a:t>
            </a:r>
          </a:p>
          <a:p>
            <a:pPr>
              <a:buNone/>
            </a:pPr>
            <a:endParaRPr lang="ru-RU" sz="1000" dirty="0" smtClean="0"/>
          </a:p>
          <a:p>
            <a:pPr algn="r"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579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выглядеть уголок уединения в детском саду?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" y="1938625"/>
            <a:ext cx="11262360" cy="5394960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 должен быть небольшого размера и, скорее, напоминать небольшой домик, норку, в которой ребенок сможет переждать свой стресс, неприятные эмоции, расслабиться, а затем снова пойти навстречу коллективу.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 должен располагаться в спокойной зоне группы.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Цвета, используемые в уголке, должны быть пастельных оттенков, спокойными, не кричащими. Ребенок в нем должен отдыхать, а не дополнительно раздражаться агрессивными яркими тонами.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мини-домик можно сделать в виде шатра, ширмы, палатки и т. д.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ребенок может самостоятельно проявить желание отправиться в уголок уединения, а может пойти туда по подсказке воспитателя: если педагог видит, что малыш чувствует себя дискомфортно, зажато или, напротив, ведет себя вызывающе, агрессивно.</a:t>
            </a:r>
          </a:p>
          <a:p>
            <a:pPr>
              <a:buNone/>
            </a:pPr>
            <a:endParaRPr lang="ru-RU" sz="1000" dirty="0" smtClean="0"/>
          </a:p>
          <a:p>
            <a:pPr algn="r"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194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66762"/>
            <a:ext cx="10515600" cy="74739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уголка уединения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5375" y="1235891"/>
            <a:ext cx="10394768" cy="5394960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уединения, как правило, наполняют предметами, к которым ребенок испытывает теплые чувства, которые ему близки. Рекомендуется положить в него фотографии родных и близких (альбом, где есть странички у каждого ребенка из группы), игрушечный телефон, по которому можно "позвонить" маме с папой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позволяет форма уголка, его расположение,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стену можно повесить пейзажи, обладающие терапевтическим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эффектом.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«поселить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уголок: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обнимашки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Мешочки с изображением эмоций наполняются материалами разной фактуры (что то грубое в мешочек с эмоцией «гнев, злость», что-то мягкое в «радость» и т.д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Данные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хорошо успокаивают, т.к. наполнитель очень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пластичный. Сувенирные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маятники. Повторяющиеся движения могут отвлечь тревожного ребенка и успокоить агрессивного,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Калейдоскопы неизбежно улучшают настроение. Созерцание любого «волшебства» отвлекает от тревожных мыслей даже взрослых людей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что сильным умиротворяющим свойством обладает вода, песок, именно поэтому различные световые и шумовые водопады, песочные динамичные картины, также займут достойное место в «нише уединения».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" y="373984"/>
            <a:ext cx="10515600" cy="76974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каресансуй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" y="758854"/>
            <a:ext cx="11262360" cy="4510481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подносе только песок и несколько камешков - это </a:t>
            </a:r>
            <a:r>
              <a:rPr lang="ru-RU" sz="2400" b="1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каресансуй</a:t>
            </a:r>
            <a:r>
              <a:rPr lang="ru-RU" sz="24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буквальном перевода "сухие горы и воды"), японский сад камней в миниатюре.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задача, которую выполняет сад камней – заставить человека расслабиться и сосредоточиться. Достигнув нужного состояния, смотрящий на сад видит камень, погруженный в воду, и плавно расходящиеся волны.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000" dirty="0"/>
          </a:p>
          <a:p>
            <a:pPr lvl="0">
              <a:buNone/>
            </a:pPr>
            <a:endParaRPr lang="ru-RU" sz="1000" dirty="0"/>
          </a:p>
          <a:p>
            <a:pPr lvl="0">
              <a:buNone/>
            </a:pPr>
            <a:endParaRPr lang="ru-RU" sz="1000" dirty="0"/>
          </a:p>
          <a:p>
            <a:pPr algn="r"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733" y="3128796"/>
            <a:ext cx="7613226" cy="33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334" y="246592"/>
            <a:ext cx="10515600" cy="98034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сады камней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734" y="1226941"/>
            <a:ext cx="11311465" cy="6305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1.Сад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камней в Киото считается шедевром паркового искусства. 15 камней расположены на белом гравии в окружении буро-зеленого мха. Ровные линии на поверхности гравия символизируют море, круги у камней-островов – волны, набегающие на берег, а мох – леса. Сад камней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Рёандзи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создает впечатление строгости и чистоты.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сада пятнадцати камней в том, что, с какой бы стороны не находился зритель, один из камней оказывается скрыт от его глаз. Существует поверье, что только после полного духовного очищения и просветления можно увидеть сад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Вьетнаме также существует знаменитый сад камней.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Нячанг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город, близ которого расположен сад - находится на берегу моря, а сам сад представляет собой живописный мыс естественного происхождения. Камни интересных форм, отшлифованные самой природой, привлекают множество туристов.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3.Существуют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отечественные сады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камней. Краснодарский край, который славится своим дендрологическим парком и музеем камней,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 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похвастаться таким шедевром паркового искусства.</a:t>
            </a:r>
          </a:p>
          <a:p>
            <a:pPr lvl="0">
              <a:buNone/>
            </a:pPr>
            <a:endParaRPr lang="ru-RU" sz="1000" dirty="0"/>
          </a:p>
          <a:p>
            <a:pPr lvl="0">
              <a:buNone/>
            </a:pPr>
            <a:endParaRPr lang="ru-RU" sz="1000" dirty="0"/>
          </a:p>
          <a:p>
            <a:pPr algn="r"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391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45" y="253999"/>
            <a:ext cx="8534400" cy="15070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камней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Рёандзи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468" y="1453691"/>
            <a:ext cx="9483634" cy="50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790" y="5003074"/>
            <a:ext cx="8534400" cy="1507067"/>
          </a:xfrm>
        </p:spPr>
        <p:txBody>
          <a:bodyPr/>
          <a:lstStyle/>
          <a:p>
            <a:r>
              <a:rPr lang="ru-RU" dirty="0"/>
              <a:t>сад камней. </a:t>
            </a:r>
            <a:r>
              <a:rPr lang="ru-RU" dirty="0" err="1"/>
              <a:t>Нячанг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65" y="1440771"/>
            <a:ext cx="5742235" cy="3562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097" y="2299063"/>
            <a:ext cx="5362187" cy="40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671</TotalTime>
  <Words>1275</Words>
  <Application>Microsoft Office PowerPoint</Application>
  <PresentationFormat>Широкоэкранный</PresentationFormat>
  <Paragraphs>95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Сектор</vt:lpstr>
      <vt:lpstr>Центр уединения</vt:lpstr>
      <vt:lpstr>ФГОС ДО</vt:lpstr>
      <vt:lpstr>Уголок уединения в детском саду</vt:lpstr>
      <vt:lpstr> Как должен выглядеть уголок уединения в детском саду?</vt:lpstr>
      <vt:lpstr>Наполнение уголка уединения</vt:lpstr>
      <vt:lpstr> каресансуй </vt:lpstr>
      <vt:lpstr>Известные сады камней</vt:lpstr>
      <vt:lpstr>Сад камней Рёандзи </vt:lpstr>
      <vt:lpstr>сад камней. Нячанг</vt:lpstr>
      <vt:lpstr>Сад камней Острова «Русский»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Дети</cp:lastModifiedBy>
  <cp:revision>60</cp:revision>
  <dcterms:created xsi:type="dcterms:W3CDTF">2014-10-29T03:00:56Z</dcterms:created>
  <dcterms:modified xsi:type="dcterms:W3CDTF">2019-01-15T01:28:20Z</dcterms:modified>
</cp:coreProperties>
</file>