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1" r:id="rId2"/>
    <p:sldId id="265" r:id="rId3"/>
    <p:sldId id="260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8" r:id="rId14"/>
    <p:sldId id="276" r:id="rId15"/>
    <p:sldId id="277" r:id="rId16"/>
  </p:sldIdLst>
  <p:sldSz cx="9144000" cy="6858000" type="screen4x3"/>
  <p:notesSz cx="6858000" cy="9144000"/>
  <p:embeddedFontLst>
    <p:embeddedFont>
      <p:font typeface="Mistral" pitchFamily="66" charset="0"/>
      <p:regular r:id="rId17"/>
    </p:embeddedFont>
    <p:embeddedFont>
      <p:font typeface="Matilda" charset="0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660066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8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14.01.2019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691680" y="332656"/>
            <a:ext cx="6480720" cy="4425880"/>
            <a:chOff x="1115616" y="1337683"/>
            <a:chExt cx="7165477" cy="552329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1337683"/>
              <a:ext cx="7165477" cy="12675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8A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istral" pitchFamily="66" charset="0"/>
                  <a:cs typeface="Arial" charset="0"/>
                </a:rPr>
                <a:t>УЧИТЕЛЬ ГОДА - 2019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8A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istral" pitchFamily="66" charset="0"/>
                <a:cs typeface="Arial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15616" y="6400070"/>
              <a:ext cx="7165477" cy="4609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8A0000"/>
                </a:solidFill>
                <a:latin typeface="Matilda" pitchFamily="2" charset="0"/>
                <a:cs typeface="Arial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475656" y="2060848"/>
            <a:ext cx="72867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Mistral" pitchFamily="66" charset="0"/>
              </a:rPr>
              <a:t>КОНКУРСНОЕ ЗАДАНИЕ </a:t>
            </a:r>
          </a:p>
          <a:p>
            <a:pPr algn="ctr"/>
            <a:r>
              <a:rPr lang="ru-RU" sz="3200" dirty="0" smtClean="0">
                <a:latin typeface="Mistral" pitchFamily="66" charset="0"/>
              </a:rPr>
              <a:t>«МЕТОДИЧЕСКИЙ СЕМИНАР»</a:t>
            </a:r>
            <a:endParaRPr lang="ru-RU" sz="3200" dirty="0">
              <a:latin typeface="Mistral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5976" y="3973705"/>
            <a:ext cx="45223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Mistral" pitchFamily="66" charset="0"/>
              </a:rPr>
              <a:t>Подготовила: Моложавая Анна Алексеевна</a:t>
            </a:r>
          </a:p>
          <a:p>
            <a:r>
              <a:rPr lang="ru-RU" sz="2400" dirty="0">
                <a:latin typeface="Mistral" pitchFamily="66" charset="0"/>
              </a:rPr>
              <a:t>у</a:t>
            </a:r>
            <a:r>
              <a:rPr lang="ru-RU" sz="2400" dirty="0" smtClean="0">
                <a:latin typeface="Mistral" pitchFamily="66" charset="0"/>
              </a:rPr>
              <a:t>читель начальных классов</a:t>
            </a:r>
          </a:p>
          <a:p>
            <a:r>
              <a:rPr lang="ru-RU" sz="2400" dirty="0" smtClean="0">
                <a:latin typeface="Mistral" pitchFamily="66" charset="0"/>
              </a:rPr>
              <a:t>МБОУ ООШ с. </a:t>
            </a:r>
            <a:r>
              <a:rPr lang="ru-RU" sz="2400" dirty="0" err="1" smtClean="0">
                <a:latin typeface="Mistral" pitchFamily="66" charset="0"/>
              </a:rPr>
              <a:t>Дада</a:t>
            </a:r>
            <a:endParaRPr lang="ru-RU" sz="2400" dirty="0"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48680"/>
            <a:ext cx="66967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Технология проблемного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обучения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Проблемное обучение – это обучение, при котором учитель, создавая проблемные ситуации и, организуя деятельность учащихся по решению учебных проблем, обеспечивает оптимальное сочетание их самостоятельной поисковой деятельности с усвоением готовых выводов науки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качестве проблемной ситуации на уроке использую: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проблемные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задачи с недостающими, избыточными, противоречивыми данными, с заведомо допущенными ошибками; - поиск истины (способа, приема, правила решения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различные точки зрения на один и тот же вопрос;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противоречия практической деятельности.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807" y="4212923"/>
            <a:ext cx="1762511" cy="1966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789040"/>
            <a:ext cx="1452761" cy="1572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0476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404664"/>
            <a:ext cx="66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Игровые технологии 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Игровые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технологии являются составной частью педагогических технологий, одной из уникальных форм обучения, которая позволяет сделать интересными и увлекательными не только работу учащихся на творческо-поисковом уровне, но и будничные шаги по изучению учебных предметов.</a:t>
            </a:r>
          </a:p>
        </p:txBody>
      </p:sp>
    </p:spTree>
    <p:extLst>
      <p:ext uri="{BB962C8B-B14F-4D97-AF65-F5344CB8AC3E}">
        <p14:creationId xmlns:p14="http://schemas.microsoft.com/office/powerpoint/2010/main" val="859460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76672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Метод проектов 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проектов, как педагогическая технология, ориентирован на самостоятельную деятельность учащихся, которую они выполняют в течение определённого отрезка времени. В основе метода проектов лежит развитие познавательных навыков школьников, умений самостоятельно конструировать свои знания, умений ориентироваться в информационном пространстве, развитие критического и творческого мышления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гриша\Desktop\opoc7YYvR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84996"/>
            <a:ext cx="5004048" cy="375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247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332656"/>
            <a:ext cx="3240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Включать школьников в проектную деятельность начинаю постепенно, с первого класса. Вначале детям даются доступные творческие задания, а уже в 3-4 классах учащиеся с большим интересом выполняют довольно сложные проекты. Темы детских проектных работ выбираются из содержания учебных предметов или из близких к ним областей. Для ученика требуется личностно или социально значимая проблема.</a:t>
            </a:r>
          </a:p>
        </p:txBody>
      </p:sp>
      <p:pic>
        <p:nvPicPr>
          <p:cNvPr id="7170" name="Picture 2" descr="C:\Users\гриша\Desktop\ekuG0oNed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581" y="980728"/>
            <a:ext cx="326436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гриша\Desktop\5-5d7RkFdq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581" y="3573016"/>
            <a:ext cx="326436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89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48680"/>
            <a:ext cx="6912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Основными направлениями моей работы при использовании ИКТ являются: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мультимедиа-уроки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которые проводятся на основе компьютерных обучающих программ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-дистанционные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олимпиады и конкурсы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-уроки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основе авторских компьютерных презентаций; виртуальные путешествия на уроках окружающего мира;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-работа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цифровыми образовательными ресурсами .</a:t>
            </a:r>
          </a:p>
        </p:txBody>
      </p:sp>
    </p:spTree>
    <p:extLst>
      <p:ext uri="{BB962C8B-B14F-4D97-AF65-F5344CB8AC3E}">
        <p14:creationId xmlns:p14="http://schemas.microsoft.com/office/powerpoint/2010/main" val="3819182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04664"/>
            <a:ext cx="734481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Современные образовательные технологии позволяют мне развивать и поддерживать интерес к процессу обучения, достигать положительных результатов в обучении и внеурочной деятельности, а также создавать благоприятный психологический климат в классе, поставить каждого ученика в ситуацию успеха, в полной мере раскрыть его способности, избежать перегрузки при подготовке домашнего задания и на уроке.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99347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3600400" cy="5040559"/>
          </a:xfrm>
        </p:spPr>
        <p:txBody>
          <a:bodyPr/>
          <a:lstStyle/>
          <a:p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Здравствуйте</a:t>
            </a:r>
            <a:r>
              <a:rPr lang="ru-RU" sz="2000" dirty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! Меня зовут Моложавая Анна Алексеевна - учитель начальных </a:t>
            </a:r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классов</a:t>
            </a:r>
            <a:b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МБОУ ООШ с. </a:t>
            </a:r>
            <a:r>
              <a:rPr lang="ru-RU" sz="2000" dirty="0" err="1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Дада</a:t>
            </a:r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Образование - высшее</a:t>
            </a:r>
            <a:b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В 2016 году окончила</a:t>
            </a:r>
            <a:r>
              <a:rPr lang="ru-RU" sz="2000" dirty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 Педагогический Институт Тихоокеанского Государственного </a:t>
            </a:r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Университета</a:t>
            </a:r>
            <a:b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2000" dirty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педагогической работы</a:t>
            </a:r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2,5 года</a:t>
            </a:r>
            <a:r>
              <a:rPr lang="ru-RU" sz="1600" dirty="0" smtClean="0">
                <a:solidFill>
                  <a:srgbClr val="8A0000"/>
                </a:solidFill>
                <a:latin typeface="Matilda" pitchFamily="2" charset="0"/>
              </a:rPr>
              <a:t/>
            </a:r>
            <a:br>
              <a:rPr lang="ru-RU" sz="1600" dirty="0" smtClean="0">
                <a:solidFill>
                  <a:srgbClr val="8A0000"/>
                </a:solidFill>
                <a:latin typeface="Matilda" pitchFamily="2" charset="0"/>
              </a:rPr>
            </a:br>
            <a:endParaRPr lang="ru-RU" sz="1600" dirty="0">
              <a:solidFill>
                <a:srgbClr val="8A0000"/>
              </a:solidFill>
              <a:latin typeface="Matilda" pitchFamily="2" charset="0"/>
            </a:endParaRPr>
          </a:p>
        </p:txBody>
      </p:sp>
      <p:pic>
        <p:nvPicPr>
          <p:cNvPr id="1026" name="Picture 2" descr="C:\Users\гриша\Pictures\лав стори\wL_E8DgZYF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3976886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65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691680" y="2078376"/>
            <a:ext cx="5760640" cy="3378685"/>
            <a:chOff x="607288" y="-815361"/>
            <a:chExt cx="7925152" cy="48704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8A0000"/>
                </a:solidFill>
                <a:latin typeface="Matilda" pitchFamily="2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478317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rgbClr val="8A0000"/>
                </a:solidFill>
                <a:latin typeface="Matilda" pitchFamily="2" charset="0"/>
                <a:cs typeface="Arial" charset="0"/>
              </a:endParaRPr>
            </a:p>
          </p:txBody>
        </p:sp>
      </p:grpSp>
      <p:pic>
        <p:nvPicPr>
          <p:cNvPr id="2050" name="Picture 2" descr="C:\Users\гриша\Desktop\vEd7HY1gr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106" y="1736215"/>
            <a:ext cx="7283374" cy="370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24876" y="220424"/>
            <a:ext cx="7272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Педагогический девиз: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Учить с душой, воспитывать с любовью!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7" y="620688"/>
            <a:ext cx="64807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Передо мной, как учителем, стоит задача не только научить, но и заинтересовать обучающихся, сделать так, чтобы детям нравилось то, что они делают.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положительной мотивации – это залог успеха в познании. Включение школьников в учебно-познавательную деятельность по достижению целей обучения, повышения мотивации к изучаемому предмету реализую с помощью средств активизации, в качестве которых выступают, наряду с применением приемов и методов обучения, современные образовательные технологии. </a:t>
            </a:r>
          </a:p>
        </p:txBody>
      </p:sp>
    </p:spTree>
    <p:extLst>
      <p:ext uri="{BB962C8B-B14F-4D97-AF65-F5344CB8AC3E}">
        <p14:creationId xmlns:p14="http://schemas.microsoft.com/office/powerpoint/2010/main" val="3834385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476672"/>
            <a:ext cx="64807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Современные образовательные технологии обеспечивают: 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-успешное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научно - исторической картины мира;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-познание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окружающей действительности;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для образования учащихся в соответствии с требованиями времени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активизацию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познавательной деятельности учащихся.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современных образовательных технологий помогает: 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-сделать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изложение нового материала более увлекательным, наглядным и динамичным;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легко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устанавливать обратную связь с учениками;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повысить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эффективность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исключить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монотонность в преподавании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662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76672"/>
            <a:ext cx="7056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Педагогическую технологию определяют как: 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Совокупность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приёмов – область педагогического знания, отражающего характеристики глубинных процессов педагогической деятельности, особенности их взаимодействия, управление которыми обеспечивает необходимую эффективность учебно-воспитательного процесса;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Совокупность форм, методов, приёмов и средств передачи социального опыта, а также техническое оснащение этого процесса; •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-Совокупность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способов организации учебно-познавательного процесса или последовательность определённых действий, операций, связанных с конкретной деятельностью учителя и направленных на достижение поставленных целей (технологическая цепочка).</a:t>
            </a:r>
          </a:p>
        </p:txBody>
      </p:sp>
    </p:spTree>
    <p:extLst>
      <p:ext uri="{BB962C8B-B14F-4D97-AF65-F5344CB8AC3E}">
        <p14:creationId xmlns:p14="http://schemas.microsoft.com/office/powerpoint/2010/main" val="2530738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332656"/>
            <a:ext cx="69127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В своей практике, для повышения мотивации учащихся, я использую следующие современные образовательные технологии или их элементы: 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личностно – ориентированного обучения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технология предполагает признание ученика главной действующей фигурой всего образовательного процесса. Технология личностно-ориентированного обучения имеет целью всестороннее развитие личности школьника, то есть комплексное и равномерное развитие интеллектуального, эмоционально-волевого, ценностно-мотивационного компонентов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2796034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76672"/>
            <a:ext cx="65000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Один из приемов технологии личностно-ориентированного обучения, который использую в своей педагогической деятельности - групповая работа. Именно групповая работа лучше всего помогает развитию коммуникативных способностей учащихся и способствует повышению мотивации к учению. При групповой работе учение превращается из индивидуальной деятельности каждого учащегося в совместный труд.</a:t>
            </a:r>
          </a:p>
        </p:txBody>
      </p:sp>
      <p:pic>
        <p:nvPicPr>
          <p:cNvPr id="3074" name="Picture 2" descr="C:\Users\гриша\Desktop\_IVMFdpm0R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065474"/>
            <a:ext cx="5256584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87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620688"/>
            <a:ext cx="66967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Технология дифференцированного обучения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Дифференцированный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процесс обучения – это широкое использование различных форм, методов обучения и организации учебной деятельности на основе результатов психолого-педагогической диагностики учебных возможностей, склонностей, способностей учащихся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своей работе я использую следующие приемы дифференциации: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групповые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формы проведения урока;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-подбор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разноуровневых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заданий на уроках;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-подбор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разноуровневых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домашних заданий;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-использование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карточек – памяток, карточек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помощниц с различными видами помощи: показ способа решения, образец оформления записи, схемы, таблицы, наглядные опоры, вспомогательные наводящие вопросы, начало решения задачи или его план. </a:t>
            </a:r>
          </a:p>
        </p:txBody>
      </p:sp>
      <p:sp>
        <p:nvSpPr>
          <p:cNvPr id="3" name="AutoShape 2" descr="https://www.rebenok.com/img/18352_400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www.rebenok.com/img/18352_400_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880756"/>
            <a:ext cx="2010940" cy="158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83968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7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63242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833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Mistral</vt:lpstr>
      <vt:lpstr>Times New Roman</vt:lpstr>
      <vt:lpstr>Matilda</vt:lpstr>
      <vt:lpstr>Calibri</vt:lpstr>
      <vt:lpstr>1_Тема Office</vt:lpstr>
      <vt:lpstr>Презентация PowerPoint</vt:lpstr>
      <vt:lpstr>Здравствуйте! Меня зовут Моложавая Анна Алексеевна - учитель начальных классов МБОУ ООШ с. Дада. Образование - высшее В 2016 году окончила Педагогический Институт Тихоокеанского Государственного Университета Стаж педагогической работы: 2,5 года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гриша</cp:lastModifiedBy>
  <cp:revision>80</cp:revision>
  <dcterms:created xsi:type="dcterms:W3CDTF">2014-07-06T18:18:01Z</dcterms:created>
  <dcterms:modified xsi:type="dcterms:W3CDTF">2019-01-14T15:16:26Z</dcterms:modified>
</cp:coreProperties>
</file>