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78" r:id="rId7"/>
    <p:sldId id="279" r:id="rId8"/>
    <p:sldId id="280" r:id="rId9"/>
    <p:sldId id="282" r:id="rId10"/>
    <p:sldId id="283" r:id="rId11"/>
    <p:sldId id="285" r:id="rId12"/>
    <p:sldId id="286" r:id="rId13"/>
    <p:sldId id="284" r:id="rId14"/>
    <p:sldId id="260" r:id="rId15"/>
    <p:sldId id="262" r:id="rId16"/>
    <p:sldId id="263" r:id="rId17"/>
    <p:sldId id="264" r:id="rId18"/>
    <p:sldId id="265" r:id="rId19"/>
    <p:sldId id="266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2AD6"/>
    <a:srgbClr val="CC0066"/>
    <a:srgbClr val="33CC33"/>
    <a:srgbClr val="EF7011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5951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612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95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673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359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002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456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804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854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500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924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C3966-EDA6-41E9-B8FC-E8997F6CD288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53812-3CBD-44D3-9923-77B4813C5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884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.depositphotos.com/1527540/3286/i/950/depositphotos_32865621-stock-photo-frame-of-colorful-hands-paint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91518" y="2148289"/>
            <a:ext cx="9992299" cy="169643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малышей</a:t>
            </a:r>
            <a:endParaRPr lang="ru-RU" sz="5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37282" y="3986236"/>
            <a:ext cx="9822074" cy="223058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Гейкер Елена Олеговна воспитатель 1 квалификационной категории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п.Синда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644629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6" name="Picture 16" descr="http://www.playcast.ru/uploads/2016/05/29/18818364.png"/>
          <p:cNvPicPr>
            <a:picLocks noChangeAspect="1" noChangeArrowheads="1"/>
          </p:cNvPicPr>
          <p:nvPr/>
        </p:nvPicPr>
        <p:blipFill>
          <a:blip r:embed="rId3" cstate="email">
            <a:lum brigh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9700">
            <a:off x="8706483" y="4334148"/>
            <a:ext cx="2510156" cy="2168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zezete2.z.e.pic.centerblog.net/o/06ee58c9.png"/>
          <p:cNvPicPr>
            <a:picLocks noChangeAspect="1" noChangeArrowheads="1"/>
          </p:cNvPicPr>
          <p:nvPr/>
        </p:nvPicPr>
        <p:blipFill>
          <a:blip r:embed="rId4" cstate="email">
            <a:lum brigh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9857">
            <a:off x="717669" y="4637603"/>
            <a:ext cx="2368466" cy="1805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748145"/>
            <a:ext cx="10515600" cy="534150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Пальчиковые </a:t>
            </a:r>
            <a:r>
              <a:rPr lang="ru-RU" b="1" dirty="0" err="1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b="1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пражнения</a:t>
            </a:r>
            <a:r>
              <a:rPr lang="ru-RU" b="1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(«гимнастика мозга»).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«Колечко» - поочередно перебирать пальцы рук, соединяя в кольцо с каждым пальцем последовательно указательный, средний и т.д.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«Ухо - нос» - левой рукой взяться за кончик носа, правой - за противоположное ухо, затем одновременно опустить руки и поменять их положение.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«Симметричные рисунки» - надо рисовать в воздухе обеими руками зеркально симметричные рисунки (начинать лучше с круглого предмета: яблоко, арбуз и т.д. Главное, чтобы ребенок смотрел во время «рисования» на свою руку).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таких пальчиковых упражнений компенсируется работа левого полушария. Их выполнение требует от ребенка внимания, сосредоточенности.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397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6" name="Picture 20" descr="http://site-to-you.ru/my1/images/pic-008-621.png"/>
          <p:cNvPicPr>
            <a:picLocks noChangeAspect="1" noChangeArrowheads="1"/>
          </p:cNvPicPr>
          <p:nvPr/>
        </p:nvPicPr>
        <p:blipFill>
          <a:blip r:embed="rId3" cstate="email">
            <a:lum brigh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76" y="2113200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9709" y="762001"/>
            <a:ext cx="10612582" cy="53276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Пальчиковые упражнения в сочетании с самомассажем кистей и пальцев рук.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 данных упражнениях используются традиционные для массажа движения - разминание, растирание, надавливание, пощипывание (от периферии к центру).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«Помоем руки под горячей струей воды» - движение, как при мытье рук.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«Согреем руки» - движения, как при растирании рук.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«Молоточек» - фалангами сжатых в кулак пальцев правой руки «забивать» гвозди.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«Гуси щиплют травку» - пальцы правой руки пощипывают кисть левой.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более эффективного самомассажа кисти рук используются грецкий орех, каштан, шестигранный карандаш, массажный мячик.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7776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6" name="Picture 24" descr="http://foto-babochek.ru/images/clipart-babochka_18.png"/>
          <p:cNvPicPr>
            <a:picLocks noChangeAspect="1" noChangeArrowheads="1"/>
          </p:cNvPicPr>
          <p:nvPr/>
        </p:nvPicPr>
        <p:blipFill>
          <a:blip r:embed="rId3" cstate="email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456">
            <a:off x="121417" y="3572999"/>
            <a:ext cx="3039879" cy="3057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http://cliparting.com/wp-content/uploads/2016/06/Octopus-clipart-free-clipart-images-3.png"/>
          <p:cNvPicPr>
            <a:picLocks noChangeAspect="1" noChangeArrowheads="1"/>
          </p:cNvPicPr>
          <p:nvPr/>
        </p:nvPicPr>
        <p:blipFill>
          <a:blip r:embed="rId4" cstate="email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5013">
            <a:off x="8520549" y="-41406"/>
            <a:ext cx="3717917" cy="29377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762001"/>
            <a:ext cx="10515600" cy="53276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Театр в руке.</a:t>
            </a:r>
          </a:p>
          <a:p>
            <a:pPr algn="just"/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упражнения этого вида позволяют повысить общий тонус, развивают внимание и память, снимает психоэмоциональное напряжение.</a:t>
            </a:r>
          </a:p>
          <a:p>
            <a:pPr algn="just"/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«</a:t>
            </a:r>
            <a:r>
              <a:rPr lang="ru-RU" dirty="0" err="1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Осьминожки</a:t>
            </a: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правая рука, осторожно и по очереди передвигая свои </a:t>
            </a:r>
            <a:r>
              <a:rPr lang="ru-RU" dirty="0" err="1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щупальцы-пальцы</a:t>
            </a: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путешествует по морскому дну. Навстречу движется осьминог - левая рука. Увидели друг друга, замерли, а потом стали обследовать морское дно вместе.</a:t>
            </a:r>
          </a:p>
          <a:p>
            <a:pPr algn="just"/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«Бабочка» - сжать пальцы в кулак и поочередно выпрямлять мизинец, безымянный и средний пальцы, а большой и указательный соединить в кольцо. Выпрямленными пальцами делать быстрые движения («трепетание пальцев»).</a:t>
            </a:r>
          </a:p>
          <a:p>
            <a:pPr algn="just"/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«Сказка» - детям предлагается разыграть сказку, в которой каждый палец - какой-либо персонаж.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9814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6" name="Picture 12" descr="http://www.eduportal44.ru/Kostroma_EDU/kos_sch_36/SiteAssets/SitePages/%D0%A8%D0%BA%D0%BE%D0%BB%D1%8C%D0%BD%D0%B0%D1%8F%20%D1%81%D0%BB%D1%83%D0%B6%D0%B1%D0%B0%20%D0%BF%D1%80%D0%B8%D0%BC%D0%B8%D1%80%D0%B5%D0%BD%D0%B8%D1%8F/%D0%BB%D0%B0%D0%B4%D0%BE%D1%88%D0%BA%D0%B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3366655"/>
            <a:ext cx="5219700" cy="2857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www.eduportal44.ru/Kostroma_EDU/kos_sch_36/SiteAssets/SitePages/%D0%A8%D0%BA%D0%BE%D0%BB%D1%8C%D0%BD%D0%B0%D1%8F%20%D1%81%D0%BB%D1%83%D0%B6%D0%B1%D0%B0%20%D0%BF%D1%80%D0%B8%D0%BC%D0%B8%D1%80%D0%B5%D0%BD%D0%B8%D1%8F/%D0%BB%D0%B0%D0%B4%D0%BE%D1%88%D0%BA%D0%B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3366655"/>
            <a:ext cx="5035550" cy="2857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789709"/>
            <a:ext cx="10515600" cy="529994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Пальчиковые упражнения с речевым сопровождением </a:t>
            </a:r>
          </a:p>
          <a:p>
            <a:pPr algn="just"/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 этих пальчиковых упражнениях народные потешки, прибаутки, песенки - речевая основа. Их язык, образная система яркие, разнообразные, легко запоминающиеся. В них очень много уменьшительно-ласкательных слов (ладушки, бабушка, котеночек, </a:t>
            </a:r>
            <a:r>
              <a:rPr lang="ru-RU" dirty="0" err="1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гусеночек</a:t>
            </a: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т.д.), обращений, часто они имеют диалогическую форму. Некоторые </a:t>
            </a:r>
            <a:r>
              <a:rPr lang="ru-RU" dirty="0" err="1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построены по типу обращения, сообщения.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692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6608619" y="993506"/>
            <a:ext cx="4832526" cy="519496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8655" y="581891"/>
            <a:ext cx="11693236" cy="21890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С РЕЧЕВЫМ СОПРОВОЖДЕНИЕМ</a:t>
            </a:r>
            <a:r>
              <a:rPr lang="ru-RU" sz="4900" b="1" u="sng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u="sng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u="sng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200" y="2161309"/>
            <a:ext cx="5451764" cy="4539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(Загибать по очереди пальчики).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пальчик хочет спать, а второй – уж лег в кровать.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пальчик прикорнул, а четвертый вдруг  уснул.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Встали пальчики. Ура!  Пальчикам гулять пора (расправить все пальчики).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4399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540327"/>
            <a:ext cx="10515600" cy="1150361"/>
          </a:xfrm>
        </p:spPr>
        <p:txBody>
          <a:bodyPr>
            <a:noAutofit/>
          </a:bodyPr>
          <a:lstStyle/>
          <a:p>
            <a:pPr algn="ctr"/>
            <a:r>
              <a:rPr lang="ru-RU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Кошки – мышки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200" y="1399309"/>
            <a:ext cx="6075218" cy="47776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кулак (закрываем ладонь крохи, сжимая пальчики в кулак),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вот ладошка (открываем).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ладошку села кошка (кладём на неё сложенные щепоткой пальцы)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крадётся, и крадётся, и крадётся (перемещаемся вверх, к плечу).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Прыг под мышку (засовываем руку под мышку),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же мышка? (Разводим руки в стороны.)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963" y="1122217"/>
            <a:ext cx="3631266" cy="5054745"/>
          </a:xfrm>
        </p:spPr>
      </p:pic>
    </p:spTree>
    <p:extLst>
      <p:ext uri="{BB962C8B-B14F-4D97-AF65-F5344CB8AC3E}">
        <p14:creationId xmlns="" xmlns:p14="http://schemas.microsoft.com/office/powerpoint/2010/main" val="256396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638801" y="641857"/>
            <a:ext cx="5535106" cy="553510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568036"/>
            <a:ext cx="10515600" cy="11226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Кулачок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199" y="1454727"/>
            <a:ext cx="5590309" cy="47222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— маленький, (загибаем мизинчик)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— слабенький, (загибаем безымянный пальчик)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— длинненький, (загибаем средний пальчик)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— </a:t>
            </a:r>
            <a:r>
              <a:rPr lang="ru-RU" dirty="0" err="1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сильненький</a:t>
            </a: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(загибаем указательный пальчик)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— толстячок, (загибаем большой пальчик)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а вместе — кулачок!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428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91" y="661913"/>
            <a:ext cx="6047509" cy="550594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2334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Клён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200" y="1357745"/>
            <a:ext cx="5618018" cy="4819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 тихо клён качает, (пальчики растопырены и тянутся вверх)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Вправо, влево наклоняет: (качаем ладошками вправо-влево)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— наклон и два — наклон, (наклоняем влево — вправо ладошки низко-низко)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Зашумел </a:t>
            </a:r>
            <a:r>
              <a:rPr lang="ru-RU" dirty="0" err="1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листвою</a:t>
            </a: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клён. (пошевелить пальчиками)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955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10" name="Объект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200" y="1395743"/>
            <a:ext cx="6435435" cy="475536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94133" y="73969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С ПРЕДМЕТАМИ</a:t>
            </a:r>
            <a:b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Бусинки - горошки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913418" y="1825625"/>
            <a:ext cx="4440382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Покатаю я в руках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Бусинки, горошки.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Станьте ловкими скорей,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Пальчики, ладошки.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(Катать по столу горошины или бусины указательным пальцем, средним, безымянным и мизинцем.)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5269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</a:t>
            </a:r>
            <a:endParaRPr lang="ru-RU" b="1" u="sng" dirty="0">
              <a:solidFill>
                <a:srgbClr val="3E2A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838200" y="1825625"/>
            <a:ext cx="5509022" cy="3672681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664036" y="1825625"/>
            <a:ext cx="4689764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 в руках катаю,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пальчиков верчу.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Непременно каждый пальчик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послушным научу.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(Перекатывать между пальцами или ладонями шестигранный карандаш.)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02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839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706582" y="401782"/>
            <a:ext cx="11097491" cy="6206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координации и мелкой моторики у детей с раннего возраста.</a:t>
            </a:r>
          </a:p>
          <a:p>
            <a:pPr marL="0" indent="0">
              <a:buNone/>
            </a:pPr>
            <a:r>
              <a:rPr lang="ru-RU" sz="3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Улучшить мелкую моторику рук и кистей.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Создать комфортную обстановку в общении со сверстниками.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Развить интерес к обследованию предметов и действия с ними.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Формировать умение согласовывать движения с речью.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Развивать речь с помощью мелкой моторики рук.</a:t>
            </a:r>
            <a:endParaRPr lang="ru-RU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093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3.infourok.ru/uploads/ex/073f/0001dbfe-edf55236/img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523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240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</a:t>
            </a:r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46909"/>
            <a:ext cx="10647219" cy="493005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Для </a:t>
            </a:r>
            <a:r>
              <a:rPr lang="ru-RU" dirty="0">
                <a:solidFill>
                  <a:srgbClr val="FF0000"/>
                </a:solidFill>
              </a:rPr>
              <a:t>детей дошкольного возраста играет важную роль пальчиковая гимнастика.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Положительные </a:t>
            </a:r>
            <a:r>
              <a:rPr lang="ru-RU" dirty="0">
                <a:solidFill>
                  <a:srgbClr val="FF0000"/>
                </a:solidFill>
              </a:rPr>
              <a:t>моменты гимнастики - это стимуляция моторных и речевых зон мозга, способствующие более быстрому формированию речи.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Значительное </a:t>
            </a:r>
            <a:r>
              <a:rPr lang="ru-RU" dirty="0">
                <a:solidFill>
                  <a:srgbClr val="FF0000"/>
                </a:solidFill>
              </a:rPr>
              <a:t>взаимодействие этих зон играет большую роль в возрасте от 0 до 3 лет, когда идет активное формирование речи </a:t>
            </a:r>
            <a:r>
              <a:rPr lang="ru-RU" dirty="0" smtClean="0">
                <a:solidFill>
                  <a:srgbClr val="FF0000"/>
                </a:solidFill>
              </a:rPr>
              <a:t>ребенка, </a:t>
            </a:r>
            <a:r>
              <a:rPr lang="ru-RU" dirty="0">
                <a:solidFill>
                  <a:srgbClr val="FF0000"/>
                </a:solidFill>
              </a:rPr>
              <a:t>поэтому заниматься с ребенком необходимо с младенчества.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Сгибая-разгибая </a:t>
            </a:r>
            <a:r>
              <a:rPr lang="ru-RU" dirty="0">
                <a:solidFill>
                  <a:srgbClr val="FF0000"/>
                </a:solidFill>
              </a:rPr>
              <a:t>пальчики с ребенком, массируя кисти рук, выполняя различного вида движения, мы посылаем импульсы в речевые центры. 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Чем </a:t>
            </a:r>
            <a:r>
              <a:rPr lang="ru-RU" dirty="0">
                <a:solidFill>
                  <a:srgbClr val="FF0000"/>
                </a:solidFill>
              </a:rPr>
              <a:t>больше умеет рука, тем умнее ее обладатель.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292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</p:spPr>
      </p:pic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831850" y="720436"/>
            <a:ext cx="10515600" cy="5369215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проведения.</a:t>
            </a:r>
          </a:p>
          <a:p>
            <a:pPr algn="just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Комплекс упражнений гимнастики для пальчиков рук проводят в течение 6-8 минут. Он включает в себя 6-8 упражнений, выполняемых в такой последовательности: кончики пальцев, кисть, предплечье, плечо. По мере привыкания к комплексу в него включаются новые упражнения или усложняются условия выполнения уже разученных ранее упражнений.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485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95746"/>
            <a:ext cx="10515600" cy="6927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 пальчиковых игр в развитии ребенка</a:t>
            </a:r>
            <a:endParaRPr lang="ru-RU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537855"/>
            <a:ext cx="10515600" cy="455179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являются важной частью работы по развитию мелкой моторики рук у дошкольников. Игры эти очень эмоциональны, увлекательны для детей, а также исключительно полезны для их общего развития: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Способствуют развитию речи.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Развивают восприятие, умение вслушиваться в речь взрослого.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Способствуют развитию творческой деятельности. Ведь руками можно «рассказывать» целые истории!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Активизируют моторику рук. Тем самым вырабатывается ловкость, умение управлять своими движениями. Пальцы и кисти приобретают хорошую подвижность, гибкость, исчезает скованность движений.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Помогают в игре формировать элементарные математические представления.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Учат ребенка концентрировать внимание и правильно его распределять.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Развивают память, ведь в пальчиковых играх нужно запоминать многое: и положение пальцев, и последовательность движений, да и просто стихи.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Развивают эмоциональность, формируют добрые взаимоотношения между детьми, а также между взрослым и ребёнком.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656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04800"/>
            <a:ext cx="10515600" cy="1801091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разучивания игр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482436"/>
            <a:ext cx="10792114" cy="4821381"/>
          </a:xfrm>
        </p:spPr>
        <p:txBody>
          <a:bodyPr/>
          <a:lstStyle/>
          <a:p>
            <a:pPr algn="just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Взрослый сначала показывает игру ребёнку сам. </a:t>
            </a:r>
          </a:p>
          <a:p>
            <a:pPr algn="just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Взрослый показывает игру, манипулируя пальцами и рукой ребёнка. </a:t>
            </a:r>
          </a:p>
          <a:p>
            <a:pPr algn="just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3.Взрослый и ребёнок выполняют движения одновременно, взрослый проговаривает текст. </a:t>
            </a:r>
          </a:p>
          <a:p>
            <a:pPr algn="just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4.Ребёнок выполняет движения с необходимой помощью взрослого, который произносит текст.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628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52400"/>
            <a:ext cx="10515600" cy="1745673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пальчиковых игр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3766" y="1159164"/>
            <a:ext cx="11208327" cy="54864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Пальчиковые игры разнообразны по содержанию, поэтому целесообразно будет разделить их на группы по их назначению: 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Игры - манипуляции.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«Ладушки-ладушки…», «Сорока-белобока…» - указательным пальцем осуществляют круговые движения.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«Пальчик-мальчик, где ты был?..», «Мы делили апельсин…», «Этот пальчик хочет спать…», «Этот пальчик - дедушка…», «Раз, два, три, четыре, кто живет в моей квартире?..», «Пальчики пошли гулять…» - ребенок поочередно загибает каждый пальчик.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Эти упражнения ребенок может выполнять самостоятельно или с помощью взрослого. Они развивают воображение: в каждом пальчике ребенок видит тот или иной образ.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13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7" name="Picture 10" descr="http://img-fotki.yandex.ru/get/6430/47407354.b2a/0_1169ba_6093bc78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7507">
            <a:off x="743997" y="4738724"/>
            <a:ext cx="2478114" cy="1857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mg-fotki.yandex.ru/get/4422/47407354.3ab/0_a9afe_3c90afc4_ori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2575">
            <a:off x="9183442" y="367154"/>
            <a:ext cx="2486891" cy="2027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95745"/>
            <a:ext cx="10515600" cy="5493905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Сюжетные пальчиковые упражнения.</a:t>
            </a:r>
          </a:p>
          <a:p>
            <a:pPr algn="ctr"/>
            <a:endParaRPr lang="ru-RU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«Елка» - ладони от себя, пальцы в «замок» (ладони под углом друг к другу). Пальцы выставляют вперед, локти к корпусу не прижимаются.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«Распускается цветок» - из сжатого кулака поочередно «появляются» пальцы.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«Пальчики здороваются» - подушечки пальцев соприкасаются с большим пальцем (правой, левой руки, двух одновременно).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«Грабли» - ладони на себя, пальцы переплетаются между собой.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этой группе относятся также упражнения, которые позволяют детям изображать предметы транспорта и мебели, диких и домашних животных, птиц, насекомых, деревьев.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719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95745"/>
            <a:ext cx="10515600" cy="5493905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Пальчиковые упражнения в сочетании со звуковой гимнастикой.</a:t>
            </a:r>
          </a:p>
          <a:p>
            <a:pPr algn="ctr"/>
            <a:endParaRPr lang="ru-RU" b="1" u="sng" dirty="0" smtClean="0">
              <a:solidFill>
                <a:srgbClr val="3E2A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Ребенок может поочередно соединять пальцы каждой руки друг с другом, или выпрямлять по очереди каждый палец, или сжимать пальцы в кулак и разжимать и в это время произносить звуки: б-п, д-т, к-г.</a:t>
            </a:r>
            <a:endParaRPr lang="ru-RU" dirty="0"/>
          </a:p>
        </p:txBody>
      </p:sp>
      <p:pic>
        <p:nvPicPr>
          <p:cNvPr id="6" name="Picture 12" descr="http://www.eduportal44.ru/Kostroma_EDU/kos_sch_36/SiteAssets/SitePages/%D0%A8%D0%BA%D0%BE%D0%BB%D1%8C%D0%BD%D0%B0%D1%8F%20%D1%81%D0%BB%D1%83%D0%B6%D0%B1%D0%B0%20%D0%BF%D1%80%D0%B8%D0%BC%D0%B8%D1%80%D0%B5%D0%BD%D0%B8%D1%8F/%D0%BB%D0%B0%D0%B4%D0%BE%D1%88%D0%BA%D0%B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561504"/>
            <a:ext cx="4827732" cy="36622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eduportal44.ru/Kostroma_EDU/kos_sch_36/SiteAssets/SitePages/%D0%A8%D0%BA%D0%BE%D0%BB%D1%8C%D0%BD%D0%B0%D1%8F%20%D1%81%D0%BB%D1%83%D0%B6%D0%B1%D0%B0%20%D0%BF%D1%80%D0%B8%D0%BC%D0%B8%D1%80%D0%B5%D0%BD%D0%B8%D1%8F/%D0%BB%D0%B0%D0%B4%D0%BE%D1%88%D0%BA%D0%B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2494430"/>
            <a:ext cx="5039014" cy="36622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112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1415</Words>
  <Application>Microsoft Office PowerPoint</Application>
  <PresentationFormat>Произвольный</PresentationFormat>
  <Paragraphs>104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Пальчиковые игры для малышей</vt:lpstr>
      <vt:lpstr>Слайд 2</vt:lpstr>
      <vt:lpstr>Пальчиковые игры</vt:lpstr>
      <vt:lpstr>Слайд 4</vt:lpstr>
      <vt:lpstr>Роль пальчиковых игр в развитии ребенка</vt:lpstr>
      <vt:lpstr>Этапы разучивания игр </vt:lpstr>
      <vt:lpstr>Виды пальчиковых игр </vt:lpstr>
      <vt:lpstr>Слайд 8</vt:lpstr>
      <vt:lpstr>Слайд 9</vt:lpstr>
      <vt:lpstr>Слайд 10</vt:lpstr>
      <vt:lpstr>Слайд 11</vt:lpstr>
      <vt:lpstr>Слайд 12</vt:lpstr>
      <vt:lpstr>Слайд 13</vt:lpstr>
      <vt:lpstr>ПАЛЬЧИКОВЫЕ ИГРЫ С РЕЧЕВЫМ СОПРОВОЖДЕНИЕМ Пальчики </vt:lpstr>
      <vt:lpstr>Кошки – мышки </vt:lpstr>
      <vt:lpstr>Кулачок </vt:lpstr>
      <vt:lpstr>Клён </vt:lpstr>
      <vt:lpstr>ПАЛЬЧИКОВЫЕ ИГРЫ С ПРЕДМЕТАМИ Бусинки - горошки </vt:lpstr>
      <vt:lpstr>Карандаш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Пальчиковые игры для малышей</dc:title>
  <dc:creator>ИНКА</dc:creator>
  <cp:lastModifiedBy>Лена</cp:lastModifiedBy>
  <cp:revision>34</cp:revision>
  <dcterms:created xsi:type="dcterms:W3CDTF">2018-09-28T06:13:21Z</dcterms:created>
  <dcterms:modified xsi:type="dcterms:W3CDTF">2019-01-14T11:42:45Z</dcterms:modified>
</cp:coreProperties>
</file>