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5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6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6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4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9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84BB1-AAFC-4DBF-B71B-2CEBE6405647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5036-182F-4239-AD55-1EF166539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9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" y="1702688"/>
            <a:ext cx="9168341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71" y="235719"/>
            <a:ext cx="8290859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основ здорового образа жизни дошкольников средствами физической культуры»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445224"/>
            <a:ext cx="7160840" cy="123937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1 с. Троицкое»: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Зыбарева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509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–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272"/>
            <a:ext cx="3401013" cy="2550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30" y="3861914"/>
            <a:ext cx="3418717" cy="2564038"/>
          </a:xfrm>
          <a:prstGeom prst="rect">
            <a:avLst/>
          </a:prstGeom>
        </p:spPr>
      </p:pic>
      <p:pic>
        <p:nvPicPr>
          <p:cNvPr id="1026" name="Picture 2" descr="C:\Users\1\Desktop\воспитателям\физ.инструктор\фоточки\фото физ.инструктор\20160115_084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44" y="1196752"/>
            <a:ext cx="4089736" cy="24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воспитателям\физ.инструктор\фоточки\фото физ.инструктор\20160115_084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914"/>
            <a:ext cx="4320000" cy="25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6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с использованием ИКТ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8988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656" y="-99392"/>
            <a:ext cx="5547659" cy="10801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сказка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5229107" cy="29413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20188"/>
          <a:stretch/>
        </p:blipFill>
        <p:spPr>
          <a:xfrm>
            <a:off x="5701248" y="3645024"/>
            <a:ext cx="3220198" cy="2941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27000"/>
          <a:stretch/>
        </p:blipFill>
        <p:spPr>
          <a:xfrm>
            <a:off x="899592" y="1124744"/>
            <a:ext cx="2736304" cy="2404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1124744"/>
            <a:ext cx="4277493" cy="24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9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 детей на прогулке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320000" cy="324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6" y="198884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досуги, развлечения, праздники, неделя Здоровья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076270" cy="30572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72" y="2420888"/>
            <a:ext cx="4047285" cy="30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8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40000" cy="310500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досуги, развлечения, праздники, неделя Здоровья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7968"/>
            <a:ext cx="4140000" cy="31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5194"/>
            <a:ext cx="4608511" cy="259228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досуги, развлечения, праздники, неделя Здоровья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/>
          <a:stretch/>
        </p:blipFill>
        <p:spPr>
          <a:xfrm>
            <a:off x="5103298" y="2564904"/>
            <a:ext cx="3814967" cy="25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1" y="1612032"/>
            <a:ext cx="4644515" cy="309634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досуги, развлечения, праздники, неделя Здоровья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78" y="1628800"/>
            <a:ext cx="361749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4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досуги, развлечения, праздники совместно с родителями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6872"/>
            <a:ext cx="4226429" cy="31698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322440" cy="32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досуги, развлечения, праздники совместно с родителями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9975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продолжать знакомить со здоровым образом жизни;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усовершенствовать знания детей об оздоровлении всего организма;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поддержка двигательной активности в течение всего дня;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содействовать сохранению и укреплению здоровья детей;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сознательную установку на ведение здорового образа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3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содействовать формированию положительных эмоций, активной двигательной деятельности;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продолжать работу по формированию умений и навыков правильного выполнения движений в различных формах организации двигательной деятельности детей;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вовлекать родителей в совместную работу по привитию здорового образа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1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воспитателям\физ.инструктор\фоточки\фото физ.инструктор\20160118_10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1" y="1600200"/>
            <a:ext cx="75236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Круговая тренировка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554424"/>
            <a:ext cx="8127534" cy="4571739"/>
          </a:xfrm>
        </p:spPr>
      </p:pic>
    </p:spTree>
    <p:extLst>
      <p:ext uri="{BB962C8B-B14F-4D97-AF65-F5344CB8AC3E}">
        <p14:creationId xmlns:p14="http://schemas.microsoft.com/office/powerpoint/2010/main" val="113746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метод: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540924"/>
            <a:ext cx="6113652" cy="4585239"/>
          </a:xfrm>
        </p:spPr>
      </p:pic>
    </p:spTree>
    <p:extLst>
      <p:ext uri="{BB962C8B-B14F-4D97-AF65-F5344CB8AC3E}">
        <p14:creationId xmlns:p14="http://schemas.microsoft.com/office/powerpoint/2010/main" val="369551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7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Соревновательный метод: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07" y="1196751"/>
            <a:ext cx="4693587" cy="26401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0"/>
          <a:stretch/>
        </p:blipFill>
        <p:spPr>
          <a:xfrm>
            <a:off x="2182670" y="3933056"/>
            <a:ext cx="477866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8093"/>
          <a:stretch/>
        </p:blipFill>
        <p:spPr>
          <a:xfrm>
            <a:off x="683568" y="1340769"/>
            <a:ext cx="3434763" cy="2340000"/>
          </a:xfrm>
          <a:prstGeom prst="rect">
            <a:avLst/>
          </a:prstGeom>
        </p:spPr>
      </p:pic>
      <p:pic>
        <p:nvPicPr>
          <p:cNvPr id="2050" name="Picture 2" descr="C:\Users\1\Desktop\воспитателям\физ.инструктор\фоточки\фото физ.инструктор\20160121_161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369327"/>
            <a:ext cx="388986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воспитателям\физ.инструктор\фоточки\фото физ.инструктор\20160121_162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83" y="4005064"/>
            <a:ext cx="4320000" cy="25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4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52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гимнастика на улице в летний период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 t="13469"/>
          <a:stretch/>
        </p:blipFill>
        <p:spPr>
          <a:xfrm>
            <a:off x="467544" y="1700808"/>
            <a:ext cx="3658076" cy="3082270"/>
          </a:xfrm>
          <a:prstGeom prst="rect">
            <a:avLst/>
          </a:prstGeom>
        </p:spPr>
      </p:pic>
      <p:pic>
        <p:nvPicPr>
          <p:cNvPr id="4098" name="Picture 2" descr="C:\Users\1\Desktop\1\Лето 2018\IMG_20180601_1043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9" b="22585"/>
          <a:stretch/>
        </p:blipFill>
        <p:spPr bwMode="auto">
          <a:xfrm>
            <a:off x="4414020" y="1700808"/>
            <a:ext cx="4334444" cy="308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84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180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«Формирование основ здорового образа жизни дошкольников средствами физической культуры»</vt:lpstr>
      <vt:lpstr>Задачи:</vt:lpstr>
      <vt:lpstr>Задачи:</vt:lpstr>
      <vt:lpstr>Занятие по физической культуре</vt:lpstr>
      <vt:lpstr>Круговая тренировка</vt:lpstr>
      <vt:lpstr>Игровой метод:</vt:lpstr>
      <vt:lpstr>Соревновательный метод:</vt:lpstr>
      <vt:lpstr>Утренняя гимнастика</vt:lpstr>
      <vt:lpstr>Всеобщая гимнастика на улице в летний период </vt:lpstr>
      <vt:lpstr>Утренняя гимнастика – флешмоб</vt:lpstr>
      <vt:lpstr>Утренняя гимнастика с использованием ИКТ</vt:lpstr>
      <vt:lpstr>Двигательная сказка</vt:lpstr>
      <vt:lpstr>Организованная  двигательная деятельность детей на прогулке </vt:lpstr>
      <vt:lpstr>Физкультурные досуги, развлечения, праздники, неделя Здоровья</vt:lpstr>
      <vt:lpstr>Физкультурные досуги, развлечения, праздники, неделя Здоровья</vt:lpstr>
      <vt:lpstr>Физкультурные досуги, развлечения, праздники, неделя Здоровья</vt:lpstr>
      <vt:lpstr>Физкультурные досуги, развлечения, праздники, неделя Здоровья</vt:lpstr>
      <vt:lpstr>Физкультурные досуги, развлечения, праздники совместно с родителями </vt:lpstr>
      <vt:lpstr>Физкультурные досуги, развлечения, праздники совместно с родителями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основ здорового образа жизни дошкольников средствами физической культуры»</dc:title>
  <dc:creator>1</dc:creator>
  <cp:lastModifiedBy>1</cp:lastModifiedBy>
  <cp:revision>12</cp:revision>
  <dcterms:created xsi:type="dcterms:W3CDTF">2019-01-11T10:34:54Z</dcterms:created>
  <dcterms:modified xsi:type="dcterms:W3CDTF">2019-01-13T05:18:05Z</dcterms:modified>
</cp:coreProperties>
</file>