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74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  <p:sldId id="270" r:id="rId19"/>
    <p:sldId id="27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554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063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04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360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96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7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2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77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340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9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5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84BB1-AAFC-4DBF-B71B-2CEBE6405647}" type="datetimeFigureOut">
              <a:rPr lang="ru-RU" smtClean="0"/>
              <a:t>13.01.2019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25036-182F-4239-AD55-1EF1665392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191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2" y="1702688"/>
            <a:ext cx="9168341" cy="51571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71" y="235719"/>
            <a:ext cx="8290859" cy="147002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основ здорового образа жизни дошкольников средствами физической культуры»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5445224"/>
            <a:ext cx="7160840" cy="1239376"/>
          </a:xfrm>
        </p:spPr>
        <p:txBody>
          <a:bodyPr>
            <a:normAutofit/>
          </a:bodyPr>
          <a:lstStyle/>
          <a:p>
            <a:pPr algn="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физической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 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1 с. Троицкое»: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Зыбарева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Г.В.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5093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 –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272"/>
            <a:ext cx="3401013" cy="25507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730" y="3861914"/>
            <a:ext cx="3418717" cy="2564038"/>
          </a:xfrm>
          <a:prstGeom prst="rect">
            <a:avLst/>
          </a:prstGeom>
        </p:spPr>
      </p:pic>
      <p:pic>
        <p:nvPicPr>
          <p:cNvPr id="1026" name="Picture 2" descr="C:\Users\1\Desktop\воспитателям\физ.инструктор\фоточки\фото физ.инструктор\20160115_0840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544" y="1196752"/>
            <a:ext cx="4089736" cy="246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воспитателям\физ.инструктор\фоточки\фото физ.инструктор\20160115_0840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61914"/>
            <a:ext cx="4320000" cy="259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264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 с использованием ИКТ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389884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656" y="-99392"/>
            <a:ext cx="5547659" cy="108012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сказка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45024"/>
            <a:ext cx="5229107" cy="29413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0" r="20188"/>
          <a:stretch/>
        </p:blipFill>
        <p:spPr>
          <a:xfrm>
            <a:off x="5701248" y="3645024"/>
            <a:ext cx="3220198" cy="29413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r="27000"/>
          <a:stretch/>
        </p:blipFill>
        <p:spPr>
          <a:xfrm>
            <a:off x="899592" y="1124744"/>
            <a:ext cx="2736304" cy="2404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944" y="1124744"/>
            <a:ext cx="4277493" cy="240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90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Организованная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деятельность детей на прогулке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4320000" cy="3240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416" y="1988840"/>
            <a:ext cx="432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839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досуги, развлечения, праздники, неделя Здоровья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4076270" cy="305720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272" y="2420888"/>
            <a:ext cx="4047285" cy="303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083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00808"/>
            <a:ext cx="4140000" cy="310500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досуги, развлечения, праздники, неделя Здоровья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17968"/>
            <a:ext cx="4140000" cy="31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91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5194"/>
            <a:ext cx="4608511" cy="2592288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досуги, развлечения, праздники, неделя Здоровья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1"/>
          <a:stretch/>
        </p:blipFill>
        <p:spPr>
          <a:xfrm>
            <a:off x="5103298" y="2564904"/>
            <a:ext cx="3814967" cy="25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42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61" y="1612032"/>
            <a:ext cx="4644515" cy="3096343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досуги, развлечения, праздники, неделя Здоровья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678" y="1628800"/>
            <a:ext cx="3617498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40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досуги, развлечения, праздники совместно с родителями</a:t>
            </a:r>
            <a:r>
              <a:rPr lang="ru-RU" b="1" dirty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236872"/>
            <a:ext cx="4226429" cy="316982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204864"/>
            <a:ext cx="4322440" cy="3241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досуги, развлечения, праздники совместно с родителями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99750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продолжать знакомить со здоровым образом жизни;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усовершенствовать знания детей об оздоровлении всего организма;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поддержка двигательной активности в течение всего дня;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содействовать сохранению и укреплению здоровья детей;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воспитывать сознательную установку на ведение здорового образа жизни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938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содействовать формированию положительных эмоций, активной двигательной деятельности;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продолжать работу по формированию умений и навыков правильного выполнения движений в различных формах организации двигательной деятельности детей;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вовлекать родителей в совместную работу по привитию здорового образа жизни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41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физической культуре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1\Desktop\воспитателям\физ.инструктор\фоточки\фото физ.инструктор\20160118_1001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61" y="1600200"/>
            <a:ext cx="752367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55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Круговая тренировка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554424"/>
            <a:ext cx="8127534" cy="4571739"/>
          </a:xfrm>
        </p:spPr>
      </p:pic>
    </p:spTree>
    <p:extLst>
      <p:ext uri="{BB962C8B-B14F-4D97-AF65-F5344CB8AC3E}">
        <p14:creationId xmlns:p14="http://schemas.microsoft.com/office/powerpoint/2010/main" val="1137467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метод: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1540924"/>
            <a:ext cx="6113652" cy="4585239"/>
          </a:xfrm>
        </p:spPr>
      </p:pic>
    </p:spTree>
    <p:extLst>
      <p:ext uri="{BB962C8B-B14F-4D97-AF65-F5344CB8AC3E}">
        <p14:creationId xmlns:p14="http://schemas.microsoft.com/office/powerpoint/2010/main" val="3695519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744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Соревновательный метод: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207" y="1196751"/>
            <a:ext cx="4693587" cy="264014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70"/>
          <a:stretch/>
        </p:blipFill>
        <p:spPr>
          <a:xfrm>
            <a:off x="2182670" y="3933056"/>
            <a:ext cx="4778661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91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гимнастика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0" r="8093"/>
          <a:stretch/>
        </p:blipFill>
        <p:spPr>
          <a:xfrm>
            <a:off x="683568" y="1340769"/>
            <a:ext cx="3434763" cy="2340000"/>
          </a:xfrm>
          <a:prstGeom prst="rect">
            <a:avLst/>
          </a:prstGeom>
        </p:spPr>
      </p:pic>
      <p:pic>
        <p:nvPicPr>
          <p:cNvPr id="2050" name="Picture 2" descr="C:\Users\1\Desktop\воспитателям\физ.инструктор\фоточки\фото физ.инструктор\20160121_1615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1369327"/>
            <a:ext cx="3889866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воспитателям\физ.инструктор\фоточки\фото физ.инструктор\20160121_162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983" y="4005064"/>
            <a:ext cx="4320000" cy="259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041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52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 гимнастика на улице в летний период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8" t="13469"/>
          <a:stretch/>
        </p:blipFill>
        <p:spPr>
          <a:xfrm>
            <a:off x="467544" y="1700808"/>
            <a:ext cx="3658076" cy="3082270"/>
          </a:xfrm>
          <a:prstGeom prst="rect">
            <a:avLst/>
          </a:prstGeom>
        </p:spPr>
      </p:pic>
      <p:pic>
        <p:nvPicPr>
          <p:cNvPr id="4098" name="Picture 2" descr="C:\Users\1\Desktop\1\Лето 2018\IMG_20180601_1043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9" b="22585"/>
          <a:stretch/>
        </p:blipFill>
        <p:spPr bwMode="auto">
          <a:xfrm>
            <a:off x="4414020" y="1700808"/>
            <a:ext cx="4334444" cy="308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0843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180</Words>
  <Application>Microsoft Office PowerPoint</Application>
  <PresentationFormat>Экран (4:3)</PresentationFormat>
  <Paragraphs>30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«Формирование основ здорового образа жизни дошкольников средствами физической культуры»</vt:lpstr>
      <vt:lpstr>Задачи:</vt:lpstr>
      <vt:lpstr>Задачи:</vt:lpstr>
      <vt:lpstr>Занятие по физической культуре</vt:lpstr>
      <vt:lpstr>Круговая тренировка</vt:lpstr>
      <vt:lpstr>Игровой метод:</vt:lpstr>
      <vt:lpstr>Соревновательный метод:</vt:lpstr>
      <vt:lpstr>Утренняя гимнастика</vt:lpstr>
      <vt:lpstr>Всеобщая гимнастика на улице в летний период </vt:lpstr>
      <vt:lpstr>Утренняя гимнастика – флешмоб</vt:lpstr>
      <vt:lpstr>Утренняя гимнастика с использованием ИКТ</vt:lpstr>
      <vt:lpstr>Двигательная сказка</vt:lpstr>
      <vt:lpstr>Организованная  двигательная деятельность детей на прогулке </vt:lpstr>
      <vt:lpstr>Физкультурные досуги, развлечения, праздники, неделя Здоровья</vt:lpstr>
      <vt:lpstr>Физкультурные досуги, развлечения, праздники, неделя Здоровья</vt:lpstr>
      <vt:lpstr>Физкультурные досуги, развлечения, праздники, неделя Здоровья</vt:lpstr>
      <vt:lpstr>Физкультурные досуги, развлечения, праздники, неделя Здоровья</vt:lpstr>
      <vt:lpstr>Физкультурные досуги, развлечения, праздники совместно с родителями </vt:lpstr>
      <vt:lpstr>Физкультурные досуги, развлечения, праздники совместно с родителями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основ здорового образа жизни дошкольников средствами физической культуры»</dc:title>
  <dc:creator>1</dc:creator>
  <cp:lastModifiedBy>1</cp:lastModifiedBy>
  <cp:revision>12</cp:revision>
  <dcterms:created xsi:type="dcterms:W3CDTF">2019-01-11T10:34:54Z</dcterms:created>
  <dcterms:modified xsi:type="dcterms:W3CDTF">2019-01-13T05:18:05Z</dcterms:modified>
</cp:coreProperties>
</file>