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9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2E2F5B-6E2F-4A71-B1DF-54FCE9C225E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4FE57C-A43F-4C98-B523-BA5A5304A30B}">
      <dgm:prSet phldrT="[Текст]"/>
      <dgm:spPr/>
      <dgm:t>
        <a:bodyPr/>
        <a:lstStyle/>
        <a:p>
          <a:r>
            <a:rPr lang="ru-RU" dirty="0" smtClean="0"/>
            <a:t>Развить языковые и коммуникативные способности обучающихся</a:t>
          </a:r>
          <a:endParaRPr lang="ru-RU" dirty="0"/>
        </a:p>
      </dgm:t>
    </dgm:pt>
    <dgm:pt modelId="{25D5BB36-EEB4-4325-BBF3-A5CD17770BDA}" type="parTrans" cxnId="{92C945CD-60CF-4996-BC06-A9D97CE5A064}">
      <dgm:prSet/>
      <dgm:spPr/>
      <dgm:t>
        <a:bodyPr/>
        <a:lstStyle/>
        <a:p>
          <a:endParaRPr lang="ru-RU"/>
        </a:p>
      </dgm:t>
    </dgm:pt>
    <dgm:pt modelId="{385D9D3B-696D-4739-8FB0-C253D863DE90}" type="sibTrans" cxnId="{92C945CD-60CF-4996-BC06-A9D97CE5A064}">
      <dgm:prSet/>
      <dgm:spPr/>
      <dgm:t>
        <a:bodyPr/>
        <a:lstStyle/>
        <a:p>
          <a:endParaRPr lang="ru-RU"/>
        </a:p>
      </dgm:t>
    </dgm:pt>
    <dgm:pt modelId="{8B1A47C9-3D35-4357-89FF-EBF1CBBC9CDC}">
      <dgm:prSet phldrT="[Текст]"/>
      <dgm:spPr/>
      <dgm:t>
        <a:bodyPr/>
        <a:lstStyle/>
        <a:p>
          <a:r>
            <a:rPr lang="ru-RU" dirty="0" smtClean="0"/>
            <a:t>Формировать активную жизненную позицию на основе толерантности и уважения иноязычных культур</a:t>
          </a:r>
          <a:endParaRPr lang="ru-RU" dirty="0"/>
        </a:p>
      </dgm:t>
    </dgm:pt>
    <dgm:pt modelId="{35A98A05-0AEC-485F-9174-FC33301582CD}" type="parTrans" cxnId="{F832C2F6-3B02-4DD5-B874-4C8E17384D3B}">
      <dgm:prSet/>
      <dgm:spPr/>
      <dgm:t>
        <a:bodyPr/>
        <a:lstStyle/>
        <a:p>
          <a:endParaRPr lang="ru-RU"/>
        </a:p>
      </dgm:t>
    </dgm:pt>
    <dgm:pt modelId="{77DE38F0-DAAE-4763-911E-CABF68AE91E2}" type="sibTrans" cxnId="{F832C2F6-3B02-4DD5-B874-4C8E17384D3B}">
      <dgm:prSet/>
      <dgm:spPr/>
      <dgm:t>
        <a:bodyPr/>
        <a:lstStyle/>
        <a:p>
          <a:endParaRPr lang="ru-RU"/>
        </a:p>
      </dgm:t>
    </dgm:pt>
    <dgm:pt modelId="{0B2E8AA6-689D-42A5-9A25-658D5366AF28}">
      <dgm:prSet phldrT="[Текст]"/>
      <dgm:spPr/>
      <dgm:t>
        <a:bodyPr/>
        <a:lstStyle/>
        <a:p>
          <a:r>
            <a:rPr lang="ru-RU" dirty="0" smtClean="0"/>
            <a:t>расширить кругозор школьников и мотивацию к изучению иностранных языков</a:t>
          </a:r>
          <a:endParaRPr lang="ru-RU" dirty="0"/>
        </a:p>
      </dgm:t>
    </dgm:pt>
    <dgm:pt modelId="{C2ECB137-239F-4ED0-B687-59086A4EF244}" type="parTrans" cxnId="{A8B82FDA-29A8-4F56-BF03-9B5C66678D4F}">
      <dgm:prSet/>
      <dgm:spPr/>
      <dgm:t>
        <a:bodyPr/>
        <a:lstStyle/>
        <a:p>
          <a:endParaRPr lang="ru-RU"/>
        </a:p>
      </dgm:t>
    </dgm:pt>
    <dgm:pt modelId="{B88DB0D0-99E7-404A-BF4A-C785F61235EB}" type="sibTrans" cxnId="{A8B82FDA-29A8-4F56-BF03-9B5C66678D4F}">
      <dgm:prSet/>
      <dgm:spPr/>
      <dgm:t>
        <a:bodyPr/>
        <a:lstStyle/>
        <a:p>
          <a:endParaRPr lang="ru-RU"/>
        </a:p>
      </dgm:t>
    </dgm:pt>
    <dgm:pt modelId="{DA2FC47F-619E-4934-A59F-31A897B2C500}" type="pres">
      <dgm:prSet presAssocID="{662E2F5B-6E2F-4A71-B1DF-54FCE9C225E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3256CD-B3BF-4BE4-B15C-2123797065CD}" type="pres">
      <dgm:prSet presAssocID="{8F4FE57C-A43F-4C98-B523-BA5A5304A30B}" presName="comp" presStyleCnt="0"/>
      <dgm:spPr/>
    </dgm:pt>
    <dgm:pt modelId="{F13261E0-B1BD-4250-8B98-DCE5420D8DC9}" type="pres">
      <dgm:prSet presAssocID="{8F4FE57C-A43F-4C98-B523-BA5A5304A30B}" presName="box" presStyleLbl="node1" presStyleIdx="0" presStyleCnt="3" custLinFactNeighborX="-348" custLinFactNeighborY="1346"/>
      <dgm:spPr/>
      <dgm:t>
        <a:bodyPr/>
        <a:lstStyle/>
        <a:p>
          <a:endParaRPr lang="ru-RU"/>
        </a:p>
      </dgm:t>
    </dgm:pt>
    <dgm:pt modelId="{A7BA8FE7-7408-4084-BB18-0BB6A660ECE4}" type="pres">
      <dgm:prSet presAssocID="{8F4FE57C-A43F-4C98-B523-BA5A5304A30B}" presName="img" presStyleLbl="fgImgPlace1" presStyleIdx="0" presStyleCnt="3" custScaleX="78992" custScaleY="9302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BD45D7A-8715-4FFA-966D-8C3FDDAFA3E2}" type="pres">
      <dgm:prSet presAssocID="{8F4FE57C-A43F-4C98-B523-BA5A5304A30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14F3D-A2ED-424D-9B08-5DE7A40D481C}" type="pres">
      <dgm:prSet presAssocID="{385D9D3B-696D-4739-8FB0-C253D863DE90}" presName="spacer" presStyleCnt="0"/>
      <dgm:spPr/>
    </dgm:pt>
    <dgm:pt modelId="{60062FC6-96F7-4C97-9645-F3237C287849}" type="pres">
      <dgm:prSet presAssocID="{8B1A47C9-3D35-4357-89FF-EBF1CBBC9CDC}" presName="comp" presStyleCnt="0"/>
      <dgm:spPr/>
    </dgm:pt>
    <dgm:pt modelId="{327FAE27-E429-4A4E-96F1-B269CB347B12}" type="pres">
      <dgm:prSet presAssocID="{8B1A47C9-3D35-4357-89FF-EBF1CBBC9CDC}" presName="box" presStyleLbl="node1" presStyleIdx="1" presStyleCnt="3"/>
      <dgm:spPr/>
      <dgm:t>
        <a:bodyPr/>
        <a:lstStyle/>
        <a:p>
          <a:endParaRPr lang="ru-RU"/>
        </a:p>
      </dgm:t>
    </dgm:pt>
    <dgm:pt modelId="{04566A12-5ED6-4960-8A06-0DEF25E81C51}" type="pres">
      <dgm:prSet presAssocID="{8B1A47C9-3D35-4357-89FF-EBF1CBBC9CDC}" presName="img" presStyleLbl="fgImgPlace1" presStyleIdx="1" presStyleCnt="3" custScaleX="78992" custScaleY="9582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3ABCCF4-C94D-4131-8ECC-130BFF1A47AF}" type="pres">
      <dgm:prSet presAssocID="{8B1A47C9-3D35-4357-89FF-EBF1CBBC9CD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1A680-EC2E-4B1C-ADA5-7F1E1A31164E}" type="pres">
      <dgm:prSet presAssocID="{77DE38F0-DAAE-4763-911E-CABF68AE91E2}" presName="spacer" presStyleCnt="0"/>
      <dgm:spPr/>
    </dgm:pt>
    <dgm:pt modelId="{239776B9-0758-48EA-A260-F0E1979629A9}" type="pres">
      <dgm:prSet presAssocID="{0B2E8AA6-689D-42A5-9A25-658D5366AF28}" presName="comp" presStyleCnt="0"/>
      <dgm:spPr/>
    </dgm:pt>
    <dgm:pt modelId="{CCC6AC34-B991-4257-AE73-A0657F2670AE}" type="pres">
      <dgm:prSet presAssocID="{0B2E8AA6-689D-42A5-9A25-658D5366AF28}" presName="box" presStyleLbl="node1" presStyleIdx="2" presStyleCnt="3"/>
      <dgm:spPr/>
      <dgm:t>
        <a:bodyPr/>
        <a:lstStyle/>
        <a:p>
          <a:endParaRPr lang="ru-RU"/>
        </a:p>
      </dgm:t>
    </dgm:pt>
    <dgm:pt modelId="{B8461CCB-CCB2-49F7-9A7D-E270C7659100}" type="pres">
      <dgm:prSet presAssocID="{0B2E8AA6-689D-42A5-9A25-658D5366AF28}" presName="img" presStyleLbl="fgImgPlace1" presStyleIdx="2" presStyleCnt="3" custScaleX="78992" custScaleY="859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6146E8B-D849-4602-81A0-24AE0404A6E5}" type="pres">
      <dgm:prSet presAssocID="{0B2E8AA6-689D-42A5-9A25-658D5366AF2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87F3FA-C7E4-493F-9B1B-EEF7FA90FC08}" type="presOf" srcId="{8F4FE57C-A43F-4C98-B523-BA5A5304A30B}" destId="{5BD45D7A-8715-4FFA-966D-8C3FDDAFA3E2}" srcOrd="1" destOrd="0" presId="urn:microsoft.com/office/officeart/2005/8/layout/vList4"/>
    <dgm:cxn modelId="{D35A0091-111E-4709-9BA8-F025D0FCAD1C}" type="presOf" srcId="{8B1A47C9-3D35-4357-89FF-EBF1CBBC9CDC}" destId="{327FAE27-E429-4A4E-96F1-B269CB347B12}" srcOrd="0" destOrd="0" presId="urn:microsoft.com/office/officeart/2005/8/layout/vList4"/>
    <dgm:cxn modelId="{D50B76AC-BCFD-4B45-B132-C0BAAAC93D63}" type="presOf" srcId="{662E2F5B-6E2F-4A71-B1DF-54FCE9C225EE}" destId="{DA2FC47F-619E-4934-A59F-31A897B2C500}" srcOrd="0" destOrd="0" presId="urn:microsoft.com/office/officeart/2005/8/layout/vList4"/>
    <dgm:cxn modelId="{5B8ABA31-69D5-42D6-817D-E2F377016FFA}" type="presOf" srcId="{0B2E8AA6-689D-42A5-9A25-658D5366AF28}" destId="{16146E8B-D849-4602-81A0-24AE0404A6E5}" srcOrd="1" destOrd="0" presId="urn:microsoft.com/office/officeart/2005/8/layout/vList4"/>
    <dgm:cxn modelId="{5845B228-A9F7-41F4-8FCF-04D2B3AEE7FC}" type="presOf" srcId="{8F4FE57C-A43F-4C98-B523-BA5A5304A30B}" destId="{F13261E0-B1BD-4250-8B98-DCE5420D8DC9}" srcOrd="0" destOrd="0" presId="urn:microsoft.com/office/officeart/2005/8/layout/vList4"/>
    <dgm:cxn modelId="{08C2FE5A-AAC3-4A0B-BB6C-73323A201A58}" type="presOf" srcId="{8B1A47C9-3D35-4357-89FF-EBF1CBBC9CDC}" destId="{03ABCCF4-C94D-4131-8ECC-130BFF1A47AF}" srcOrd="1" destOrd="0" presId="urn:microsoft.com/office/officeart/2005/8/layout/vList4"/>
    <dgm:cxn modelId="{F832C2F6-3B02-4DD5-B874-4C8E17384D3B}" srcId="{662E2F5B-6E2F-4A71-B1DF-54FCE9C225EE}" destId="{8B1A47C9-3D35-4357-89FF-EBF1CBBC9CDC}" srcOrd="1" destOrd="0" parTransId="{35A98A05-0AEC-485F-9174-FC33301582CD}" sibTransId="{77DE38F0-DAAE-4763-911E-CABF68AE91E2}"/>
    <dgm:cxn modelId="{A8B82FDA-29A8-4F56-BF03-9B5C66678D4F}" srcId="{662E2F5B-6E2F-4A71-B1DF-54FCE9C225EE}" destId="{0B2E8AA6-689D-42A5-9A25-658D5366AF28}" srcOrd="2" destOrd="0" parTransId="{C2ECB137-239F-4ED0-B687-59086A4EF244}" sibTransId="{B88DB0D0-99E7-404A-BF4A-C785F61235EB}"/>
    <dgm:cxn modelId="{92C945CD-60CF-4996-BC06-A9D97CE5A064}" srcId="{662E2F5B-6E2F-4A71-B1DF-54FCE9C225EE}" destId="{8F4FE57C-A43F-4C98-B523-BA5A5304A30B}" srcOrd="0" destOrd="0" parTransId="{25D5BB36-EEB4-4325-BBF3-A5CD17770BDA}" sibTransId="{385D9D3B-696D-4739-8FB0-C253D863DE90}"/>
    <dgm:cxn modelId="{6FEBC5E6-6EAE-484B-92AD-DD68BEFA4155}" type="presOf" srcId="{0B2E8AA6-689D-42A5-9A25-658D5366AF28}" destId="{CCC6AC34-B991-4257-AE73-A0657F2670AE}" srcOrd="0" destOrd="0" presId="urn:microsoft.com/office/officeart/2005/8/layout/vList4"/>
    <dgm:cxn modelId="{6436B9E2-8590-4D23-A1AC-6458EB0C1326}" type="presParOf" srcId="{DA2FC47F-619E-4934-A59F-31A897B2C500}" destId="{283256CD-B3BF-4BE4-B15C-2123797065CD}" srcOrd="0" destOrd="0" presId="urn:microsoft.com/office/officeart/2005/8/layout/vList4"/>
    <dgm:cxn modelId="{BCF23DE1-06ED-43DB-AFB7-CDA43E255C2B}" type="presParOf" srcId="{283256CD-B3BF-4BE4-B15C-2123797065CD}" destId="{F13261E0-B1BD-4250-8B98-DCE5420D8DC9}" srcOrd="0" destOrd="0" presId="urn:microsoft.com/office/officeart/2005/8/layout/vList4"/>
    <dgm:cxn modelId="{006A5916-F0AB-48AD-92C1-4BD62153F535}" type="presParOf" srcId="{283256CD-B3BF-4BE4-B15C-2123797065CD}" destId="{A7BA8FE7-7408-4084-BB18-0BB6A660ECE4}" srcOrd="1" destOrd="0" presId="urn:microsoft.com/office/officeart/2005/8/layout/vList4"/>
    <dgm:cxn modelId="{EA56CDBE-BA20-4937-8E5C-B14B098CCA4D}" type="presParOf" srcId="{283256CD-B3BF-4BE4-B15C-2123797065CD}" destId="{5BD45D7A-8715-4FFA-966D-8C3FDDAFA3E2}" srcOrd="2" destOrd="0" presId="urn:microsoft.com/office/officeart/2005/8/layout/vList4"/>
    <dgm:cxn modelId="{F10B4405-242A-4294-BD2C-92C2C8BE6E35}" type="presParOf" srcId="{DA2FC47F-619E-4934-A59F-31A897B2C500}" destId="{26114F3D-A2ED-424D-9B08-5DE7A40D481C}" srcOrd="1" destOrd="0" presId="urn:microsoft.com/office/officeart/2005/8/layout/vList4"/>
    <dgm:cxn modelId="{E62989B0-8E35-48D3-B0EC-CF0E45EFD849}" type="presParOf" srcId="{DA2FC47F-619E-4934-A59F-31A897B2C500}" destId="{60062FC6-96F7-4C97-9645-F3237C287849}" srcOrd="2" destOrd="0" presId="urn:microsoft.com/office/officeart/2005/8/layout/vList4"/>
    <dgm:cxn modelId="{BDF088C7-8481-471B-BA41-F066AA619403}" type="presParOf" srcId="{60062FC6-96F7-4C97-9645-F3237C287849}" destId="{327FAE27-E429-4A4E-96F1-B269CB347B12}" srcOrd="0" destOrd="0" presId="urn:microsoft.com/office/officeart/2005/8/layout/vList4"/>
    <dgm:cxn modelId="{80B006D1-EDB8-4A70-A36D-55E4965B1EE7}" type="presParOf" srcId="{60062FC6-96F7-4C97-9645-F3237C287849}" destId="{04566A12-5ED6-4960-8A06-0DEF25E81C51}" srcOrd="1" destOrd="0" presId="urn:microsoft.com/office/officeart/2005/8/layout/vList4"/>
    <dgm:cxn modelId="{8C80525D-BCB8-4C6A-9C6B-0119ACACB98C}" type="presParOf" srcId="{60062FC6-96F7-4C97-9645-F3237C287849}" destId="{03ABCCF4-C94D-4131-8ECC-130BFF1A47AF}" srcOrd="2" destOrd="0" presId="urn:microsoft.com/office/officeart/2005/8/layout/vList4"/>
    <dgm:cxn modelId="{7E60F35B-3600-4390-9DF6-F9EA4626EF8E}" type="presParOf" srcId="{DA2FC47F-619E-4934-A59F-31A897B2C500}" destId="{6F31A680-EC2E-4B1C-ADA5-7F1E1A31164E}" srcOrd="3" destOrd="0" presId="urn:microsoft.com/office/officeart/2005/8/layout/vList4"/>
    <dgm:cxn modelId="{346BBEB1-0B46-472C-B861-90B235AA4FAA}" type="presParOf" srcId="{DA2FC47F-619E-4934-A59F-31A897B2C500}" destId="{239776B9-0758-48EA-A260-F0E1979629A9}" srcOrd="4" destOrd="0" presId="urn:microsoft.com/office/officeart/2005/8/layout/vList4"/>
    <dgm:cxn modelId="{D32564E9-ABCF-4CD7-8691-2675D0CA5588}" type="presParOf" srcId="{239776B9-0758-48EA-A260-F0E1979629A9}" destId="{CCC6AC34-B991-4257-AE73-A0657F2670AE}" srcOrd="0" destOrd="0" presId="urn:microsoft.com/office/officeart/2005/8/layout/vList4"/>
    <dgm:cxn modelId="{498F7172-DD3E-4040-909E-65635F742E55}" type="presParOf" srcId="{239776B9-0758-48EA-A260-F0E1979629A9}" destId="{B8461CCB-CCB2-49F7-9A7D-E270C7659100}" srcOrd="1" destOrd="0" presId="urn:microsoft.com/office/officeart/2005/8/layout/vList4"/>
    <dgm:cxn modelId="{A8445C19-8116-4160-A5F9-A901F893A864}" type="presParOf" srcId="{239776B9-0758-48EA-A260-F0E1979629A9}" destId="{16146E8B-D849-4602-81A0-24AE0404A6E5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834E37-932C-4254-89C5-7930335D661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1262F9-D68E-479E-B007-AEE6671AFF47}">
      <dgm:prSet phldrT="[Текст]"/>
      <dgm:spPr/>
      <dgm:t>
        <a:bodyPr/>
        <a:lstStyle/>
        <a:p>
          <a:r>
            <a:rPr lang="ru-RU" b="1" dirty="0" smtClean="0"/>
            <a:t>Ориентация на личностное развитие согласно ФГОС</a:t>
          </a:r>
          <a:endParaRPr lang="ru-RU" b="1" dirty="0"/>
        </a:p>
      </dgm:t>
    </dgm:pt>
    <dgm:pt modelId="{BF543BC4-3202-4058-B89D-AC8A77C49BE6}" type="parTrans" cxnId="{905F6D90-A908-4969-96A6-15478CF3779D}">
      <dgm:prSet/>
      <dgm:spPr/>
      <dgm:t>
        <a:bodyPr/>
        <a:lstStyle/>
        <a:p>
          <a:endParaRPr lang="ru-RU"/>
        </a:p>
      </dgm:t>
    </dgm:pt>
    <dgm:pt modelId="{4541E7CE-3E7D-4C90-8640-4339A6BE22F2}" type="sibTrans" cxnId="{905F6D90-A908-4969-96A6-15478CF3779D}">
      <dgm:prSet/>
      <dgm:spPr/>
      <dgm:t>
        <a:bodyPr/>
        <a:lstStyle/>
        <a:p>
          <a:endParaRPr lang="ru-RU"/>
        </a:p>
      </dgm:t>
    </dgm:pt>
    <dgm:pt modelId="{FE284641-0344-44DA-8EF8-EA8B32FAE967}">
      <dgm:prSet phldrT="[Текст]"/>
      <dgm:spPr/>
      <dgm:t>
        <a:bodyPr/>
        <a:lstStyle/>
        <a:p>
          <a:r>
            <a:rPr lang="ru-RU" b="1" dirty="0" smtClean="0"/>
            <a:t>Глобализация и информатизация современного мира</a:t>
          </a:r>
          <a:endParaRPr lang="ru-RU" b="1" dirty="0"/>
        </a:p>
      </dgm:t>
    </dgm:pt>
    <dgm:pt modelId="{24FEBA08-044C-4224-ADB9-1C5BE99FCF71}" type="parTrans" cxnId="{8A18B256-2FAF-475E-B8BB-45513C59960B}">
      <dgm:prSet/>
      <dgm:spPr/>
      <dgm:t>
        <a:bodyPr/>
        <a:lstStyle/>
        <a:p>
          <a:endParaRPr lang="ru-RU"/>
        </a:p>
      </dgm:t>
    </dgm:pt>
    <dgm:pt modelId="{218F058B-79AA-4CE3-8D61-9B9D39A2077F}" type="sibTrans" cxnId="{8A18B256-2FAF-475E-B8BB-45513C59960B}">
      <dgm:prSet/>
      <dgm:spPr/>
      <dgm:t>
        <a:bodyPr/>
        <a:lstStyle/>
        <a:p>
          <a:endParaRPr lang="ru-RU"/>
        </a:p>
      </dgm:t>
    </dgm:pt>
    <dgm:pt modelId="{93214004-A31E-4034-86A9-F8FC66404A19}">
      <dgm:prSet phldrT="[Текст]"/>
      <dgm:spPr/>
      <dgm:t>
        <a:bodyPr/>
        <a:lstStyle/>
        <a:p>
          <a:r>
            <a:rPr lang="ru-RU" b="1" dirty="0" smtClean="0"/>
            <a:t>Культура изучаемого языка становится таким же важным объектом как и язык</a:t>
          </a:r>
          <a:endParaRPr lang="ru-RU" b="1" dirty="0"/>
        </a:p>
      </dgm:t>
    </dgm:pt>
    <dgm:pt modelId="{40A72E67-6D21-461D-B1D3-067538FE2144}" type="parTrans" cxnId="{487970B6-8377-4DBD-86FF-15ED15211384}">
      <dgm:prSet/>
      <dgm:spPr/>
      <dgm:t>
        <a:bodyPr/>
        <a:lstStyle/>
        <a:p>
          <a:endParaRPr lang="ru-RU"/>
        </a:p>
      </dgm:t>
    </dgm:pt>
    <dgm:pt modelId="{3245F4D1-E8D5-43C8-8871-7CF004BB5121}" type="sibTrans" cxnId="{487970B6-8377-4DBD-86FF-15ED15211384}">
      <dgm:prSet/>
      <dgm:spPr/>
      <dgm:t>
        <a:bodyPr/>
        <a:lstStyle/>
        <a:p>
          <a:endParaRPr lang="ru-RU"/>
        </a:p>
      </dgm:t>
    </dgm:pt>
    <dgm:pt modelId="{AE684D33-A255-452D-AF19-737FD6CD1140}">
      <dgm:prSet phldrT="[Текст]"/>
      <dgm:spPr/>
      <dgm:t>
        <a:bodyPr/>
        <a:lstStyle/>
        <a:p>
          <a:r>
            <a:rPr lang="ru-RU" b="1" dirty="0" smtClean="0"/>
            <a:t>Увеличение числа международных контактов</a:t>
          </a:r>
          <a:endParaRPr lang="ru-RU" b="1" dirty="0"/>
        </a:p>
      </dgm:t>
    </dgm:pt>
    <dgm:pt modelId="{55FE3BEE-AA10-486F-8777-B0E4FBD47484}" type="parTrans" cxnId="{06836C35-0CFC-4154-98A2-7877B88219BE}">
      <dgm:prSet/>
      <dgm:spPr/>
      <dgm:t>
        <a:bodyPr/>
        <a:lstStyle/>
        <a:p>
          <a:endParaRPr lang="ru-RU"/>
        </a:p>
      </dgm:t>
    </dgm:pt>
    <dgm:pt modelId="{68885473-F623-47B3-A5F0-C32102263396}" type="sibTrans" cxnId="{06836C35-0CFC-4154-98A2-7877B88219BE}">
      <dgm:prSet/>
      <dgm:spPr/>
      <dgm:t>
        <a:bodyPr/>
        <a:lstStyle/>
        <a:p>
          <a:endParaRPr lang="ru-RU"/>
        </a:p>
      </dgm:t>
    </dgm:pt>
    <dgm:pt modelId="{834BBC61-47F9-42B1-934A-BFA9D0EA295B}">
      <dgm:prSet phldrT="[Текст]"/>
      <dgm:spPr/>
      <dgm:t>
        <a:bodyPr/>
        <a:lstStyle/>
        <a:p>
          <a:r>
            <a:rPr lang="ru-RU" b="1" dirty="0" smtClean="0"/>
            <a:t>Низкий уровень социокультурной компетенции и навыков межкультурного общения</a:t>
          </a:r>
          <a:endParaRPr lang="ru-RU" b="1" dirty="0"/>
        </a:p>
      </dgm:t>
    </dgm:pt>
    <dgm:pt modelId="{0F5CEC85-E74C-4A30-AA2C-C0B56FFBF328}" type="parTrans" cxnId="{D725E33F-F353-4F3A-87BA-07A9814872DB}">
      <dgm:prSet/>
      <dgm:spPr/>
      <dgm:t>
        <a:bodyPr/>
        <a:lstStyle/>
        <a:p>
          <a:endParaRPr lang="ru-RU"/>
        </a:p>
      </dgm:t>
    </dgm:pt>
    <dgm:pt modelId="{F50D5328-7341-4E18-998C-7AD4AA3FC473}" type="sibTrans" cxnId="{D725E33F-F353-4F3A-87BA-07A9814872DB}">
      <dgm:prSet/>
      <dgm:spPr/>
      <dgm:t>
        <a:bodyPr/>
        <a:lstStyle/>
        <a:p>
          <a:endParaRPr lang="ru-RU"/>
        </a:p>
      </dgm:t>
    </dgm:pt>
    <dgm:pt modelId="{4944C431-AC3E-48FF-AC63-1BB923F27286}" type="pres">
      <dgm:prSet presAssocID="{8B834E37-932C-4254-89C5-7930335D66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C89BA4-D76E-4563-AC03-2E30D912BA99}" type="pres">
      <dgm:prSet presAssocID="{2D1262F9-D68E-479E-B007-AEE6671AFF4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0AF8F-6DCF-4885-88CE-316498A9F55F}" type="pres">
      <dgm:prSet presAssocID="{4541E7CE-3E7D-4C90-8640-4339A6BE22F2}" presName="sibTrans" presStyleCnt="0"/>
      <dgm:spPr/>
    </dgm:pt>
    <dgm:pt modelId="{EBC6E2FC-20CE-40A1-9728-CEABFC84B015}" type="pres">
      <dgm:prSet presAssocID="{FE284641-0344-44DA-8EF8-EA8B32FAE96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51B5F-189D-42DB-8348-F40CF37F5D2D}" type="pres">
      <dgm:prSet presAssocID="{218F058B-79AA-4CE3-8D61-9B9D39A2077F}" presName="sibTrans" presStyleCnt="0"/>
      <dgm:spPr/>
    </dgm:pt>
    <dgm:pt modelId="{9F11B16C-3349-41B0-9EC1-FFF9F80BC263}" type="pres">
      <dgm:prSet presAssocID="{93214004-A31E-4034-86A9-F8FC66404A1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D94B9-E7EE-4BA4-9E7D-2D22D0EA132C}" type="pres">
      <dgm:prSet presAssocID="{3245F4D1-E8D5-43C8-8871-7CF004BB5121}" presName="sibTrans" presStyleCnt="0"/>
      <dgm:spPr/>
    </dgm:pt>
    <dgm:pt modelId="{9F4F01D7-F5AB-4D7E-901D-B6831E86A9A7}" type="pres">
      <dgm:prSet presAssocID="{AE684D33-A255-452D-AF19-737FD6CD114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DF812-EE4E-424E-8AE8-FAE82FBC6DEF}" type="pres">
      <dgm:prSet presAssocID="{68885473-F623-47B3-A5F0-C32102263396}" presName="sibTrans" presStyleCnt="0"/>
      <dgm:spPr/>
    </dgm:pt>
    <dgm:pt modelId="{F3494B3F-879F-4548-92B9-B9767E55BE61}" type="pres">
      <dgm:prSet presAssocID="{834BBC61-47F9-42B1-934A-BFA9D0EA295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1EE25E-5417-4F19-8471-A6D6C95BB55E}" type="presOf" srcId="{FE284641-0344-44DA-8EF8-EA8B32FAE967}" destId="{EBC6E2FC-20CE-40A1-9728-CEABFC84B015}" srcOrd="0" destOrd="0" presId="urn:microsoft.com/office/officeart/2005/8/layout/default"/>
    <dgm:cxn modelId="{D725E33F-F353-4F3A-87BA-07A9814872DB}" srcId="{8B834E37-932C-4254-89C5-7930335D6611}" destId="{834BBC61-47F9-42B1-934A-BFA9D0EA295B}" srcOrd="4" destOrd="0" parTransId="{0F5CEC85-E74C-4A30-AA2C-C0B56FFBF328}" sibTransId="{F50D5328-7341-4E18-998C-7AD4AA3FC473}"/>
    <dgm:cxn modelId="{B3F539F9-5081-4704-86A4-F74C58ABD490}" type="presOf" srcId="{93214004-A31E-4034-86A9-F8FC66404A19}" destId="{9F11B16C-3349-41B0-9EC1-FFF9F80BC263}" srcOrd="0" destOrd="0" presId="urn:microsoft.com/office/officeart/2005/8/layout/default"/>
    <dgm:cxn modelId="{FDB6925D-DF06-41B5-850B-31F357E33E8A}" type="presOf" srcId="{8B834E37-932C-4254-89C5-7930335D6611}" destId="{4944C431-AC3E-48FF-AC63-1BB923F27286}" srcOrd="0" destOrd="0" presId="urn:microsoft.com/office/officeart/2005/8/layout/default"/>
    <dgm:cxn modelId="{8A18B256-2FAF-475E-B8BB-45513C59960B}" srcId="{8B834E37-932C-4254-89C5-7930335D6611}" destId="{FE284641-0344-44DA-8EF8-EA8B32FAE967}" srcOrd="1" destOrd="0" parTransId="{24FEBA08-044C-4224-ADB9-1C5BE99FCF71}" sibTransId="{218F058B-79AA-4CE3-8D61-9B9D39A2077F}"/>
    <dgm:cxn modelId="{487970B6-8377-4DBD-86FF-15ED15211384}" srcId="{8B834E37-932C-4254-89C5-7930335D6611}" destId="{93214004-A31E-4034-86A9-F8FC66404A19}" srcOrd="2" destOrd="0" parTransId="{40A72E67-6D21-461D-B1D3-067538FE2144}" sibTransId="{3245F4D1-E8D5-43C8-8871-7CF004BB5121}"/>
    <dgm:cxn modelId="{905F6D90-A908-4969-96A6-15478CF3779D}" srcId="{8B834E37-932C-4254-89C5-7930335D6611}" destId="{2D1262F9-D68E-479E-B007-AEE6671AFF47}" srcOrd="0" destOrd="0" parTransId="{BF543BC4-3202-4058-B89D-AC8A77C49BE6}" sibTransId="{4541E7CE-3E7D-4C90-8640-4339A6BE22F2}"/>
    <dgm:cxn modelId="{06836C35-0CFC-4154-98A2-7877B88219BE}" srcId="{8B834E37-932C-4254-89C5-7930335D6611}" destId="{AE684D33-A255-452D-AF19-737FD6CD1140}" srcOrd="3" destOrd="0" parTransId="{55FE3BEE-AA10-486F-8777-B0E4FBD47484}" sibTransId="{68885473-F623-47B3-A5F0-C32102263396}"/>
    <dgm:cxn modelId="{EF6BD707-EF15-4621-B97E-D79EFEBA8793}" type="presOf" srcId="{AE684D33-A255-452D-AF19-737FD6CD1140}" destId="{9F4F01D7-F5AB-4D7E-901D-B6831E86A9A7}" srcOrd="0" destOrd="0" presId="urn:microsoft.com/office/officeart/2005/8/layout/default"/>
    <dgm:cxn modelId="{C00A7044-535C-4354-AA9F-CA1FD1968A10}" type="presOf" srcId="{2D1262F9-D68E-479E-B007-AEE6671AFF47}" destId="{05C89BA4-D76E-4563-AC03-2E30D912BA99}" srcOrd="0" destOrd="0" presId="urn:microsoft.com/office/officeart/2005/8/layout/default"/>
    <dgm:cxn modelId="{92DB0B65-9455-495F-9DCC-7E85DACBC0FC}" type="presOf" srcId="{834BBC61-47F9-42B1-934A-BFA9D0EA295B}" destId="{F3494B3F-879F-4548-92B9-B9767E55BE61}" srcOrd="0" destOrd="0" presId="urn:microsoft.com/office/officeart/2005/8/layout/default"/>
    <dgm:cxn modelId="{9BA9CB4B-00D9-4B06-AD9D-E6F7794A23C2}" type="presParOf" srcId="{4944C431-AC3E-48FF-AC63-1BB923F27286}" destId="{05C89BA4-D76E-4563-AC03-2E30D912BA99}" srcOrd="0" destOrd="0" presId="urn:microsoft.com/office/officeart/2005/8/layout/default"/>
    <dgm:cxn modelId="{FA941923-2409-4DDD-9D0D-3938289CCD07}" type="presParOf" srcId="{4944C431-AC3E-48FF-AC63-1BB923F27286}" destId="{BC80AF8F-6DCF-4885-88CE-316498A9F55F}" srcOrd="1" destOrd="0" presId="urn:microsoft.com/office/officeart/2005/8/layout/default"/>
    <dgm:cxn modelId="{AABFA3D6-A186-418F-9497-2CC10F21E429}" type="presParOf" srcId="{4944C431-AC3E-48FF-AC63-1BB923F27286}" destId="{EBC6E2FC-20CE-40A1-9728-CEABFC84B015}" srcOrd="2" destOrd="0" presId="urn:microsoft.com/office/officeart/2005/8/layout/default"/>
    <dgm:cxn modelId="{0ADF3FE5-25CE-4BAA-B7D8-C1A7B9D60969}" type="presParOf" srcId="{4944C431-AC3E-48FF-AC63-1BB923F27286}" destId="{11251B5F-189D-42DB-8348-F40CF37F5D2D}" srcOrd="3" destOrd="0" presId="urn:microsoft.com/office/officeart/2005/8/layout/default"/>
    <dgm:cxn modelId="{5901B3C3-533E-4940-B3EF-E20B29494035}" type="presParOf" srcId="{4944C431-AC3E-48FF-AC63-1BB923F27286}" destId="{9F11B16C-3349-41B0-9EC1-FFF9F80BC263}" srcOrd="4" destOrd="0" presId="urn:microsoft.com/office/officeart/2005/8/layout/default"/>
    <dgm:cxn modelId="{C863844D-E7B2-42B1-B4C3-CE491D764F3E}" type="presParOf" srcId="{4944C431-AC3E-48FF-AC63-1BB923F27286}" destId="{CA4D94B9-E7EE-4BA4-9E7D-2D22D0EA132C}" srcOrd="5" destOrd="0" presId="urn:microsoft.com/office/officeart/2005/8/layout/default"/>
    <dgm:cxn modelId="{4AFE2421-A904-45A8-B7A8-0E619C4F3F08}" type="presParOf" srcId="{4944C431-AC3E-48FF-AC63-1BB923F27286}" destId="{9F4F01D7-F5AB-4D7E-901D-B6831E86A9A7}" srcOrd="6" destOrd="0" presId="urn:microsoft.com/office/officeart/2005/8/layout/default"/>
    <dgm:cxn modelId="{41AC897D-A200-42BB-88D6-3552E6025F83}" type="presParOf" srcId="{4944C431-AC3E-48FF-AC63-1BB923F27286}" destId="{69EDF812-EE4E-424E-8AE8-FAE82FBC6DEF}" srcOrd="7" destOrd="0" presId="urn:microsoft.com/office/officeart/2005/8/layout/default"/>
    <dgm:cxn modelId="{B8AAC2D7-E045-40DE-86ED-BF1C3192C240}" type="presParOf" srcId="{4944C431-AC3E-48FF-AC63-1BB923F27286}" destId="{F3494B3F-879F-4548-92B9-B9767E55BE61}" srcOrd="8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C3839B-9603-49AF-9E77-1D47CF527DA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F4954DA-7761-4BE0-826C-7537DB323CD1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между приоритетными требованиями ФГОС в плане культурного развития личности и отсутствием системы обучения английскому языку в аспекте диалога культур в общеобразовательной школе</a:t>
          </a:r>
          <a:endParaRPr lang="ru-RU" b="1" dirty="0">
            <a:solidFill>
              <a:srgbClr val="002060"/>
            </a:solidFill>
          </a:endParaRPr>
        </a:p>
      </dgm:t>
    </dgm:pt>
    <dgm:pt modelId="{52515BE8-865C-4AFF-A42E-497EB54B3261}" type="parTrans" cxnId="{CEDCDB68-1E8D-47B8-8B8E-9D7E11D15EDB}">
      <dgm:prSet/>
      <dgm:spPr/>
      <dgm:t>
        <a:bodyPr/>
        <a:lstStyle/>
        <a:p>
          <a:endParaRPr lang="ru-RU"/>
        </a:p>
      </dgm:t>
    </dgm:pt>
    <dgm:pt modelId="{9DCBA343-390F-4821-B429-B86D1C6B5E90}" type="sibTrans" cxnId="{CEDCDB68-1E8D-47B8-8B8E-9D7E11D15EDB}">
      <dgm:prSet/>
      <dgm:spPr/>
      <dgm:t>
        <a:bodyPr/>
        <a:lstStyle/>
        <a:p>
          <a:endParaRPr lang="ru-RU"/>
        </a:p>
      </dgm:t>
    </dgm:pt>
    <dgm:pt modelId="{6C043718-C7C1-4E75-89CD-56782570AB41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между возросшей реальностью общения с носителями языка (путешествие, участие в международных конкурсах, общение в сети Интернет, переписка) и незнанием особенностей англоязычной культуры</a:t>
          </a:r>
          <a:endParaRPr lang="ru-RU" b="1" dirty="0">
            <a:solidFill>
              <a:srgbClr val="002060"/>
            </a:solidFill>
          </a:endParaRPr>
        </a:p>
      </dgm:t>
    </dgm:pt>
    <dgm:pt modelId="{94CAB6DE-AF8E-415F-BE97-97F4B847B786}" type="parTrans" cxnId="{A1ED0750-765A-4E0B-8308-08FF177E5146}">
      <dgm:prSet/>
      <dgm:spPr/>
      <dgm:t>
        <a:bodyPr/>
        <a:lstStyle/>
        <a:p>
          <a:endParaRPr lang="ru-RU"/>
        </a:p>
      </dgm:t>
    </dgm:pt>
    <dgm:pt modelId="{676DE7D8-4A48-4F08-B217-76DB5E80AFB1}" type="sibTrans" cxnId="{A1ED0750-765A-4E0B-8308-08FF177E5146}">
      <dgm:prSet/>
      <dgm:spPr/>
      <dgm:t>
        <a:bodyPr/>
        <a:lstStyle/>
        <a:p>
          <a:endParaRPr lang="ru-RU"/>
        </a:p>
      </dgm:t>
    </dgm:pt>
    <dgm:pt modelId="{491541C2-7AAD-43E9-9C55-C3EEFC1C6F7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между важной ролью навыков межкультурного общения и неумением достойно представить свою культуру</a:t>
          </a:r>
          <a:endParaRPr lang="ru-RU" b="1" dirty="0">
            <a:solidFill>
              <a:srgbClr val="002060"/>
            </a:solidFill>
          </a:endParaRPr>
        </a:p>
      </dgm:t>
    </dgm:pt>
    <dgm:pt modelId="{95A0DF72-62CA-4B60-88D6-6DC106E8821C}" type="parTrans" cxnId="{87239C66-EF5B-4A7E-BE6B-0B4DAC7587F2}">
      <dgm:prSet/>
      <dgm:spPr/>
      <dgm:t>
        <a:bodyPr/>
        <a:lstStyle/>
        <a:p>
          <a:endParaRPr lang="ru-RU"/>
        </a:p>
      </dgm:t>
    </dgm:pt>
    <dgm:pt modelId="{BF46826D-FCD8-46EA-8A88-00B59CD294E5}" type="sibTrans" cxnId="{87239C66-EF5B-4A7E-BE6B-0B4DAC7587F2}">
      <dgm:prSet/>
      <dgm:spPr/>
      <dgm:t>
        <a:bodyPr/>
        <a:lstStyle/>
        <a:p>
          <a:endParaRPr lang="ru-RU"/>
        </a:p>
      </dgm:t>
    </dgm:pt>
    <dgm:pt modelId="{84B746AB-524C-4A2E-B617-C18A6B8A2B63}" type="pres">
      <dgm:prSet presAssocID="{0AC3839B-9603-49AF-9E77-1D47CF527DAF}" presName="linearFlow" presStyleCnt="0">
        <dgm:presLayoutVars>
          <dgm:dir/>
          <dgm:resizeHandles val="exact"/>
        </dgm:presLayoutVars>
      </dgm:prSet>
      <dgm:spPr/>
    </dgm:pt>
    <dgm:pt modelId="{5D7E8B3C-B2DC-40CC-98D2-A5D3FF0E6C7F}" type="pres">
      <dgm:prSet presAssocID="{BF4954DA-7761-4BE0-826C-7537DB323CD1}" presName="composite" presStyleCnt="0"/>
      <dgm:spPr/>
    </dgm:pt>
    <dgm:pt modelId="{47FEDFA5-DEEA-4152-8D3B-FAF5025FACD1}" type="pres">
      <dgm:prSet presAssocID="{BF4954DA-7761-4BE0-826C-7537DB323CD1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0831C7A-ACCE-4313-B5F4-EF224E17D4AC}" type="pres">
      <dgm:prSet presAssocID="{BF4954DA-7761-4BE0-826C-7537DB323CD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87FFB-9416-4286-A6CE-0D671DA16FD9}" type="pres">
      <dgm:prSet presAssocID="{9DCBA343-390F-4821-B429-B86D1C6B5E90}" presName="spacing" presStyleCnt="0"/>
      <dgm:spPr/>
    </dgm:pt>
    <dgm:pt modelId="{F569091A-8612-4687-81C0-F39413C77392}" type="pres">
      <dgm:prSet presAssocID="{6C043718-C7C1-4E75-89CD-56782570AB41}" presName="composite" presStyleCnt="0"/>
      <dgm:spPr/>
    </dgm:pt>
    <dgm:pt modelId="{BE615221-96A1-480C-ABB1-C88FD4329DAB}" type="pres">
      <dgm:prSet presAssocID="{6C043718-C7C1-4E75-89CD-56782570AB41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5D9F0DE-4E29-4800-BEC9-8634F9663E93}" type="pres">
      <dgm:prSet presAssocID="{6C043718-C7C1-4E75-89CD-56782570AB4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4632B-1A10-4EA6-90A7-25FD269EC3E0}" type="pres">
      <dgm:prSet presAssocID="{676DE7D8-4A48-4F08-B217-76DB5E80AFB1}" presName="spacing" presStyleCnt="0"/>
      <dgm:spPr/>
    </dgm:pt>
    <dgm:pt modelId="{653C4854-B35D-431B-BA70-E8EBA8CD5D66}" type="pres">
      <dgm:prSet presAssocID="{491541C2-7AAD-43E9-9C55-C3EEFC1C6F77}" presName="composite" presStyleCnt="0"/>
      <dgm:spPr/>
    </dgm:pt>
    <dgm:pt modelId="{30FF96DF-9D54-43F7-AAB9-A061F98A284F}" type="pres">
      <dgm:prSet presAssocID="{491541C2-7AAD-43E9-9C55-C3EEFC1C6F77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AFAAC0D-D7F9-4315-B2EE-0D90E36958FC}" type="pres">
      <dgm:prSet presAssocID="{491541C2-7AAD-43E9-9C55-C3EEFC1C6F7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CDB68-1E8D-47B8-8B8E-9D7E11D15EDB}" srcId="{0AC3839B-9603-49AF-9E77-1D47CF527DAF}" destId="{BF4954DA-7761-4BE0-826C-7537DB323CD1}" srcOrd="0" destOrd="0" parTransId="{52515BE8-865C-4AFF-A42E-497EB54B3261}" sibTransId="{9DCBA343-390F-4821-B429-B86D1C6B5E90}"/>
    <dgm:cxn modelId="{6DA745F6-C773-4921-A0C4-CBDB1FEE1A9E}" type="presOf" srcId="{0AC3839B-9603-49AF-9E77-1D47CF527DAF}" destId="{84B746AB-524C-4A2E-B617-C18A6B8A2B63}" srcOrd="0" destOrd="0" presId="urn:microsoft.com/office/officeart/2005/8/layout/vList3"/>
    <dgm:cxn modelId="{A1ED0750-765A-4E0B-8308-08FF177E5146}" srcId="{0AC3839B-9603-49AF-9E77-1D47CF527DAF}" destId="{6C043718-C7C1-4E75-89CD-56782570AB41}" srcOrd="1" destOrd="0" parTransId="{94CAB6DE-AF8E-415F-BE97-97F4B847B786}" sibTransId="{676DE7D8-4A48-4F08-B217-76DB5E80AFB1}"/>
    <dgm:cxn modelId="{625BC229-6B38-4D11-9D62-A6827BE072D4}" type="presOf" srcId="{6C043718-C7C1-4E75-89CD-56782570AB41}" destId="{65D9F0DE-4E29-4800-BEC9-8634F9663E93}" srcOrd="0" destOrd="0" presId="urn:microsoft.com/office/officeart/2005/8/layout/vList3"/>
    <dgm:cxn modelId="{D6DD6755-B2B4-430E-AD1F-43DB40206AF7}" type="presOf" srcId="{BF4954DA-7761-4BE0-826C-7537DB323CD1}" destId="{A0831C7A-ACCE-4313-B5F4-EF224E17D4AC}" srcOrd="0" destOrd="0" presId="urn:microsoft.com/office/officeart/2005/8/layout/vList3"/>
    <dgm:cxn modelId="{876804A4-4095-4BD9-B604-82AC3BB93390}" type="presOf" srcId="{491541C2-7AAD-43E9-9C55-C3EEFC1C6F77}" destId="{6AFAAC0D-D7F9-4315-B2EE-0D90E36958FC}" srcOrd="0" destOrd="0" presId="urn:microsoft.com/office/officeart/2005/8/layout/vList3"/>
    <dgm:cxn modelId="{87239C66-EF5B-4A7E-BE6B-0B4DAC7587F2}" srcId="{0AC3839B-9603-49AF-9E77-1D47CF527DAF}" destId="{491541C2-7AAD-43E9-9C55-C3EEFC1C6F77}" srcOrd="2" destOrd="0" parTransId="{95A0DF72-62CA-4B60-88D6-6DC106E8821C}" sibTransId="{BF46826D-FCD8-46EA-8A88-00B59CD294E5}"/>
    <dgm:cxn modelId="{39B1A6AA-E798-4EAF-982B-3923DD0FF70A}" type="presParOf" srcId="{84B746AB-524C-4A2E-B617-C18A6B8A2B63}" destId="{5D7E8B3C-B2DC-40CC-98D2-A5D3FF0E6C7F}" srcOrd="0" destOrd="0" presId="urn:microsoft.com/office/officeart/2005/8/layout/vList3"/>
    <dgm:cxn modelId="{1B135A47-9A88-4847-B66D-A32787841F6C}" type="presParOf" srcId="{5D7E8B3C-B2DC-40CC-98D2-A5D3FF0E6C7F}" destId="{47FEDFA5-DEEA-4152-8D3B-FAF5025FACD1}" srcOrd="0" destOrd="0" presId="urn:microsoft.com/office/officeart/2005/8/layout/vList3"/>
    <dgm:cxn modelId="{203E1B70-1D27-4016-9171-578E89C8780D}" type="presParOf" srcId="{5D7E8B3C-B2DC-40CC-98D2-A5D3FF0E6C7F}" destId="{A0831C7A-ACCE-4313-B5F4-EF224E17D4AC}" srcOrd="1" destOrd="0" presId="urn:microsoft.com/office/officeart/2005/8/layout/vList3"/>
    <dgm:cxn modelId="{F8AF74FF-42DC-4B5C-A86A-7EE35AEA9C78}" type="presParOf" srcId="{84B746AB-524C-4A2E-B617-C18A6B8A2B63}" destId="{2A687FFB-9416-4286-A6CE-0D671DA16FD9}" srcOrd="1" destOrd="0" presId="urn:microsoft.com/office/officeart/2005/8/layout/vList3"/>
    <dgm:cxn modelId="{3E8522CE-5A78-45F6-8AF1-BA5EBE089C3D}" type="presParOf" srcId="{84B746AB-524C-4A2E-B617-C18A6B8A2B63}" destId="{F569091A-8612-4687-81C0-F39413C77392}" srcOrd="2" destOrd="0" presId="urn:microsoft.com/office/officeart/2005/8/layout/vList3"/>
    <dgm:cxn modelId="{046D7DB1-06EC-4422-8F5F-B455E500C1AF}" type="presParOf" srcId="{F569091A-8612-4687-81C0-F39413C77392}" destId="{BE615221-96A1-480C-ABB1-C88FD4329DAB}" srcOrd="0" destOrd="0" presId="urn:microsoft.com/office/officeart/2005/8/layout/vList3"/>
    <dgm:cxn modelId="{5E630432-BFBB-43C4-8989-6D10A0F08116}" type="presParOf" srcId="{F569091A-8612-4687-81C0-F39413C77392}" destId="{65D9F0DE-4E29-4800-BEC9-8634F9663E93}" srcOrd="1" destOrd="0" presId="urn:microsoft.com/office/officeart/2005/8/layout/vList3"/>
    <dgm:cxn modelId="{8E9C213F-FD17-4C06-BFAC-152219A53AA2}" type="presParOf" srcId="{84B746AB-524C-4A2E-B617-C18A6B8A2B63}" destId="{5AB4632B-1A10-4EA6-90A7-25FD269EC3E0}" srcOrd="3" destOrd="0" presId="urn:microsoft.com/office/officeart/2005/8/layout/vList3"/>
    <dgm:cxn modelId="{8E5465B2-B65D-410E-A470-18CECA3027CA}" type="presParOf" srcId="{84B746AB-524C-4A2E-B617-C18A6B8A2B63}" destId="{653C4854-B35D-431B-BA70-E8EBA8CD5D66}" srcOrd="4" destOrd="0" presId="urn:microsoft.com/office/officeart/2005/8/layout/vList3"/>
    <dgm:cxn modelId="{DC81407F-D872-4286-B857-1A177B784DD6}" type="presParOf" srcId="{653C4854-B35D-431B-BA70-E8EBA8CD5D66}" destId="{30FF96DF-9D54-43F7-AAB9-A061F98A284F}" srcOrd="0" destOrd="0" presId="urn:microsoft.com/office/officeart/2005/8/layout/vList3"/>
    <dgm:cxn modelId="{36FF9535-3F72-4E8A-8375-ACAFABA7857D}" type="presParOf" srcId="{653C4854-B35D-431B-BA70-E8EBA8CD5D66}" destId="{6AFAAC0D-D7F9-4315-B2EE-0D90E36958FC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6629E5-CCF2-4358-9FC6-6B21B4B53EE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A56EB8-A9E0-4976-8F50-31D73E731699}">
      <dgm:prSet phldrT="[Текст]"/>
      <dgm:spPr/>
      <dgm:t>
        <a:bodyPr/>
        <a:lstStyle/>
        <a:p>
          <a:r>
            <a:rPr lang="ru-RU" b="1" i="0" dirty="0" smtClean="0"/>
            <a:t>формирование фоновых культуроведческих знаний учащихся</a:t>
          </a:r>
          <a:endParaRPr lang="ru-RU" i="0" dirty="0"/>
        </a:p>
      </dgm:t>
    </dgm:pt>
    <dgm:pt modelId="{054E0342-A68A-4818-9FFC-F36A4ABC48D2}" type="parTrans" cxnId="{1D993D1E-57CE-4521-8404-FE706586E068}">
      <dgm:prSet/>
      <dgm:spPr/>
      <dgm:t>
        <a:bodyPr/>
        <a:lstStyle/>
        <a:p>
          <a:endParaRPr lang="ru-RU"/>
        </a:p>
      </dgm:t>
    </dgm:pt>
    <dgm:pt modelId="{1D174563-757E-4D7E-83F5-4213EF11E070}" type="sibTrans" cxnId="{1D993D1E-57CE-4521-8404-FE706586E068}">
      <dgm:prSet/>
      <dgm:spPr/>
      <dgm:t>
        <a:bodyPr/>
        <a:lstStyle/>
        <a:p>
          <a:endParaRPr lang="ru-RU"/>
        </a:p>
      </dgm:t>
    </dgm:pt>
    <dgm:pt modelId="{4561913C-DF63-4E7B-BA9E-21A301190509}">
      <dgm:prSet phldrT="[Текст]"/>
      <dgm:spPr/>
      <dgm:t>
        <a:bodyPr/>
        <a:lstStyle/>
        <a:p>
          <a:r>
            <a:rPr lang="ru-RU" b="1" i="0" dirty="0" smtClean="0"/>
            <a:t>технология развития критического мышления</a:t>
          </a:r>
          <a:endParaRPr lang="ru-RU" i="0" dirty="0"/>
        </a:p>
      </dgm:t>
    </dgm:pt>
    <dgm:pt modelId="{6439005D-2ECC-4AD3-8BB7-B0661039DFD8}" type="parTrans" cxnId="{20296F59-5F4D-4D7B-A1A0-3E126DAABC41}">
      <dgm:prSet/>
      <dgm:spPr/>
      <dgm:t>
        <a:bodyPr/>
        <a:lstStyle/>
        <a:p>
          <a:endParaRPr lang="ru-RU"/>
        </a:p>
      </dgm:t>
    </dgm:pt>
    <dgm:pt modelId="{056B5537-6B27-400D-8542-1142BD261496}" type="sibTrans" cxnId="{20296F59-5F4D-4D7B-A1A0-3E126DAABC41}">
      <dgm:prSet/>
      <dgm:spPr/>
      <dgm:t>
        <a:bodyPr/>
        <a:lstStyle/>
        <a:p>
          <a:endParaRPr lang="ru-RU"/>
        </a:p>
      </dgm:t>
    </dgm:pt>
    <dgm:pt modelId="{75524556-A81B-438E-A56E-32CD35BBEF00}">
      <dgm:prSet phldrT="[Текст]"/>
      <dgm:spPr/>
      <dgm:t>
        <a:bodyPr/>
        <a:lstStyle/>
        <a:p>
          <a:r>
            <a:rPr lang="ru-RU" b="1" i="0" dirty="0" smtClean="0"/>
            <a:t>информационно-коммуникативные технологии</a:t>
          </a:r>
          <a:endParaRPr lang="ru-RU" i="0" dirty="0"/>
        </a:p>
      </dgm:t>
    </dgm:pt>
    <dgm:pt modelId="{75277A43-EC7C-4266-B203-8FC93A3BD081}" type="parTrans" cxnId="{3322DCAC-CBA3-42FF-987F-AC239D4398FD}">
      <dgm:prSet/>
      <dgm:spPr/>
      <dgm:t>
        <a:bodyPr/>
        <a:lstStyle/>
        <a:p>
          <a:endParaRPr lang="ru-RU"/>
        </a:p>
      </dgm:t>
    </dgm:pt>
    <dgm:pt modelId="{7E2149EE-64E8-4407-9E8E-66BC05CE7369}" type="sibTrans" cxnId="{3322DCAC-CBA3-42FF-987F-AC239D4398FD}">
      <dgm:prSet/>
      <dgm:spPr/>
      <dgm:t>
        <a:bodyPr/>
        <a:lstStyle/>
        <a:p>
          <a:endParaRPr lang="ru-RU"/>
        </a:p>
      </dgm:t>
    </dgm:pt>
    <dgm:pt modelId="{24E609B4-2F8C-4419-9364-B17DB6C82309}">
      <dgm:prSet phldrT="[Текст]"/>
      <dgm:spPr/>
      <dgm:t>
        <a:bodyPr/>
        <a:lstStyle/>
        <a:p>
          <a:r>
            <a:rPr lang="ru-RU" b="1" i="0" dirty="0" smtClean="0"/>
            <a:t>организация научной проектно-исследовательской деятельности</a:t>
          </a:r>
          <a:endParaRPr lang="ru-RU" i="0" dirty="0"/>
        </a:p>
      </dgm:t>
    </dgm:pt>
    <dgm:pt modelId="{7C639B69-A03D-47D1-A899-90EAFFFA2A50}" type="parTrans" cxnId="{6D272288-FD65-4D2B-9011-719C72C7F243}">
      <dgm:prSet/>
      <dgm:spPr/>
      <dgm:t>
        <a:bodyPr/>
        <a:lstStyle/>
        <a:p>
          <a:endParaRPr lang="ru-RU"/>
        </a:p>
      </dgm:t>
    </dgm:pt>
    <dgm:pt modelId="{539D9398-6165-4143-A32A-78BCC30C4913}" type="sibTrans" cxnId="{6D272288-FD65-4D2B-9011-719C72C7F243}">
      <dgm:prSet/>
      <dgm:spPr/>
      <dgm:t>
        <a:bodyPr/>
        <a:lstStyle/>
        <a:p>
          <a:endParaRPr lang="ru-RU"/>
        </a:p>
      </dgm:t>
    </dgm:pt>
    <dgm:pt modelId="{2C569FCD-CDBD-4248-9336-A67ADE04988B}">
      <dgm:prSet phldrT="[Текст]"/>
      <dgm:spPr/>
      <dgm:t>
        <a:bodyPr/>
        <a:lstStyle/>
        <a:p>
          <a:r>
            <a:rPr lang="ru-RU" b="1" i="0" dirty="0" smtClean="0"/>
            <a:t>проблемное и интерактивное обучение</a:t>
          </a:r>
          <a:endParaRPr lang="ru-RU" i="0" dirty="0"/>
        </a:p>
      </dgm:t>
    </dgm:pt>
    <dgm:pt modelId="{01012DC9-7100-46EC-8C76-123A2D8E9463}" type="sibTrans" cxnId="{CB5E6D39-755C-45A3-9700-40AFE948C3D8}">
      <dgm:prSet/>
      <dgm:spPr/>
      <dgm:t>
        <a:bodyPr/>
        <a:lstStyle/>
        <a:p>
          <a:endParaRPr lang="ru-RU"/>
        </a:p>
      </dgm:t>
    </dgm:pt>
    <dgm:pt modelId="{1F992B48-24FC-4667-A6F6-C854BE2A6B97}" type="parTrans" cxnId="{CB5E6D39-755C-45A3-9700-40AFE948C3D8}">
      <dgm:prSet/>
      <dgm:spPr/>
      <dgm:t>
        <a:bodyPr/>
        <a:lstStyle/>
        <a:p>
          <a:endParaRPr lang="ru-RU"/>
        </a:p>
      </dgm:t>
    </dgm:pt>
    <dgm:pt modelId="{529E8D02-FA94-4CB0-8B76-228E287E5D00}" type="pres">
      <dgm:prSet presAssocID="{576629E5-CCF2-4358-9FC6-6B21B4B53E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D5CB21-42A5-48F0-8631-81CE1AEC3AAB}" type="pres">
      <dgm:prSet presAssocID="{42A56EB8-A9E0-4976-8F50-31D73E73169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05B12-5CEA-482F-A3FF-3A417A35DB85}" type="pres">
      <dgm:prSet presAssocID="{1D174563-757E-4D7E-83F5-4213EF11E070}" presName="sibTrans" presStyleCnt="0"/>
      <dgm:spPr/>
    </dgm:pt>
    <dgm:pt modelId="{9D394C4E-4F24-4F7C-B248-8FC90E144634}" type="pres">
      <dgm:prSet presAssocID="{4561913C-DF63-4E7B-BA9E-21A301190509}" presName="node" presStyleLbl="node1" presStyleIdx="1" presStyleCnt="5" custLinFactNeighborX="2777" custLinFactNeighborY="-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A2152-B663-475C-92FE-14719CE3A91D}" type="pres">
      <dgm:prSet presAssocID="{056B5537-6B27-400D-8542-1142BD261496}" presName="sibTrans" presStyleCnt="0"/>
      <dgm:spPr/>
    </dgm:pt>
    <dgm:pt modelId="{02A988F8-373C-49C1-8447-8E161E4C82E1}" type="pres">
      <dgm:prSet presAssocID="{75524556-A81B-438E-A56E-32CD35BBEF0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2785B-3C8C-47E1-AD20-8D5605FE71EB}" type="pres">
      <dgm:prSet presAssocID="{7E2149EE-64E8-4407-9E8E-66BC05CE7369}" presName="sibTrans" presStyleCnt="0"/>
      <dgm:spPr/>
    </dgm:pt>
    <dgm:pt modelId="{451CCB4D-9E7B-4FD4-89BB-7FC5AFE8E3F0}" type="pres">
      <dgm:prSet presAssocID="{2C569FCD-CDBD-4248-9336-A67ADE04988B}" presName="node" presStyleLbl="node1" presStyleIdx="3" presStyleCnt="5" custLinFactNeighborX="-42223" custLinFactNeighborY="-6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587FF-5B65-4DD1-B33D-16D2DFEF43E7}" type="pres">
      <dgm:prSet presAssocID="{01012DC9-7100-46EC-8C76-123A2D8E9463}" presName="sibTrans" presStyleCnt="0"/>
      <dgm:spPr/>
    </dgm:pt>
    <dgm:pt modelId="{200F5216-950C-41D3-88A0-B9D4609CAB0A}" type="pres">
      <dgm:prSet presAssocID="{24E609B4-2F8C-4419-9364-B17DB6C82309}" presName="node" presStyleLbl="node1" presStyleIdx="4" presStyleCnt="5" custLinFactNeighborX="-41111" custLinFactNeighborY="-6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156E87-B525-4DAF-9387-454D3448B752}" type="presOf" srcId="{576629E5-CCF2-4358-9FC6-6B21B4B53EE2}" destId="{529E8D02-FA94-4CB0-8B76-228E287E5D00}" srcOrd="0" destOrd="0" presId="urn:microsoft.com/office/officeart/2005/8/layout/default"/>
    <dgm:cxn modelId="{AC80F155-6D76-4134-8751-E956DAEA19BD}" type="presOf" srcId="{75524556-A81B-438E-A56E-32CD35BBEF00}" destId="{02A988F8-373C-49C1-8447-8E161E4C82E1}" srcOrd="0" destOrd="0" presId="urn:microsoft.com/office/officeart/2005/8/layout/default"/>
    <dgm:cxn modelId="{1D993D1E-57CE-4521-8404-FE706586E068}" srcId="{576629E5-CCF2-4358-9FC6-6B21B4B53EE2}" destId="{42A56EB8-A9E0-4976-8F50-31D73E731699}" srcOrd="0" destOrd="0" parTransId="{054E0342-A68A-4818-9FFC-F36A4ABC48D2}" sibTransId="{1D174563-757E-4D7E-83F5-4213EF11E070}"/>
    <dgm:cxn modelId="{C44D6DF7-E013-4436-B5F5-B6CBED124314}" type="presOf" srcId="{24E609B4-2F8C-4419-9364-B17DB6C82309}" destId="{200F5216-950C-41D3-88A0-B9D4609CAB0A}" srcOrd="0" destOrd="0" presId="urn:microsoft.com/office/officeart/2005/8/layout/default"/>
    <dgm:cxn modelId="{3322DCAC-CBA3-42FF-987F-AC239D4398FD}" srcId="{576629E5-CCF2-4358-9FC6-6B21B4B53EE2}" destId="{75524556-A81B-438E-A56E-32CD35BBEF00}" srcOrd="2" destOrd="0" parTransId="{75277A43-EC7C-4266-B203-8FC93A3BD081}" sibTransId="{7E2149EE-64E8-4407-9E8E-66BC05CE7369}"/>
    <dgm:cxn modelId="{5659EE54-29D9-44F5-9872-01057DC9CA1B}" type="presOf" srcId="{4561913C-DF63-4E7B-BA9E-21A301190509}" destId="{9D394C4E-4F24-4F7C-B248-8FC90E144634}" srcOrd="0" destOrd="0" presId="urn:microsoft.com/office/officeart/2005/8/layout/default"/>
    <dgm:cxn modelId="{6D272288-FD65-4D2B-9011-719C72C7F243}" srcId="{576629E5-CCF2-4358-9FC6-6B21B4B53EE2}" destId="{24E609B4-2F8C-4419-9364-B17DB6C82309}" srcOrd="4" destOrd="0" parTransId="{7C639B69-A03D-47D1-A899-90EAFFFA2A50}" sibTransId="{539D9398-6165-4143-A32A-78BCC30C4913}"/>
    <dgm:cxn modelId="{28657CE7-F7DC-4BC0-B73F-674D389FC7DA}" type="presOf" srcId="{2C569FCD-CDBD-4248-9336-A67ADE04988B}" destId="{451CCB4D-9E7B-4FD4-89BB-7FC5AFE8E3F0}" srcOrd="0" destOrd="0" presId="urn:microsoft.com/office/officeart/2005/8/layout/default"/>
    <dgm:cxn modelId="{A0FBBA67-A9C6-4909-A39E-0ACFA81C5611}" type="presOf" srcId="{42A56EB8-A9E0-4976-8F50-31D73E731699}" destId="{84D5CB21-42A5-48F0-8631-81CE1AEC3AAB}" srcOrd="0" destOrd="0" presId="urn:microsoft.com/office/officeart/2005/8/layout/default"/>
    <dgm:cxn modelId="{CB5E6D39-755C-45A3-9700-40AFE948C3D8}" srcId="{576629E5-CCF2-4358-9FC6-6B21B4B53EE2}" destId="{2C569FCD-CDBD-4248-9336-A67ADE04988B}" srcOrd="3" destOrd="0" parTransId="{1F992B48-24FC-4667-A6F6-C854BE2A6B97}" sibTransId="{01012DC9-7100-46EC-8C76-123A2D8E9463}"/>
    <dgm:cxn modelId="{20296F59-5F4D-4D7B-A1A0-3E126DAABC41}" srcId="{576629E5-CCF2-4358-9FC6-6B21B4B53EE2}" destId="{4561913C-DF63-4E7B-BA9E-21A301190509}" srcOrd="1" destOrd="0" parTransId="{6439005D-2ECC-4AD3-8BB7-B0661039DFD8}" sibTransId="{056B5537-6B27-400D-8542-1142BD261496}"/>
    <dgm:cxn modelId="{7CE720A8-74F1-49DE-A512-33347ADCEE3B}" type="presParOf" srcId="{529E8D02-FA94-4CB0-8B76-228E287E5D00}" destId="{84D5CB21-42A5-48F0-8631-81CE1AEC3AAB}" srcOrd="0" destOrd="0" presId="urn:microsoft.com/office/officeart/2005/8/layout/default"/>
    <dgm:cxn modelId="{8606AEB4-B1F1-4F9A-B4E3-B39EA512EB05}" type="presParOf" srcId="{529E8D02-FA94-4CB0-8B76-228E287E5D00}" destId="{24F05B12-5CEA-482F-A3FF-3A417A35DB85}" srcOrd="1" destOrd="0" presId="urn:microsoft.com/office/officeart/2005/8/layout/default"/>
    <dgm:cxn modelId="{B142193C-5086-4483-B277-336A3A775CF1}" type="presParOf" srcId="{529E8D02-FA94-4CB0-8B76-228E287E5D00}" destId="{9D394C4E-4F24-4F7C-B248-8FC90E144634}" srcOrd="2" destOrd="0" presId="urn:microsoft.com/office/officeart/2005/8/layout/default"/>
    <dgm:cxn modelId="{01147D94-77C6-432D-B0C2-EEF287802E8A}" type="presParOf" srcId="{529E8D02-FA94-4CB0-8B76-228E287E5D00}" destId="{A07A2152-B663-475C-92FE-14719CE3A91D}" srcOrd="3" destOrd="0" presId="urn:microsoft.com/office/officeart/2005/8/layout/default"/>
    <dgm:cxn modelId="{5E209D89-630D-468C-ADE0-FB5357CFE6BB}" type="presParOf" srcId="{529E8D02-FA94-4CB0-8B76-228E287E5D00}" destId="{02A988F8-373C-49C1-8447-8E161E4C82E1}" srcOrd="4" destOrd="0" presId="urn:microsoft.com/office/officeart/2005/8/layout/default"/>
    <dgm:cxn modelId="{39E8E28E-F66F-491B-AB3F-527A52ED99AB}" type="presParOf" srcId="{529E8D02-FA94-4CB0-8B76-228E287E5D00}" destId="{AA72785B-3C8C-47E1-AD20-8D5605FE71EB}" srcOrd="5" destOrd="0" presId="urn:microsoft.com/office/officeart/2005/8/layout/default"/>
    <dgm:cxn modelId="{6017AEAF-3FAB-427E-B752-E001A26B4B91}" type="presParOf" srcId="{529E8D02-FA94-4CB0-8B76-228E287E5D00}" destId="{451CCB4D-9E7B-4FD4-89BB-7FC5AFE8E3F0}" srcOrd="6" destOrd="0" presId="urn:microsoft.com/office/officeart/2005/8/layout/default"/>
    <dgm:cxn modelId="{C4530296-29E8-40CF-8BEB-CE38DE8CF66F}" type="presParOf" srcId="{529E8D02-FA94-4CB0-8B76-228E287E5D00}" destId="{32D587FF-5B65-4DD1-B33D-16D2DFEF43E7}" srcOrd="7" destOrd="0" presId="urn:microsoft.com/office/officeart/2005/8/layout/default"/>
    <dgm:cxn modelId="{F190890A-A787-435C-A500-D24A2974DD03}" type="presParOf" srcId="{529E8D02-FA94-4CB0-8B76-228E287E5D00}" destId="{200F5216-950C-41D3-88A0-B9D4609CAB0A}" srcOrd="8" destOrd="0" presId="urn:microsoft.com/office/officeart/2005/8/layout/defaul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588C37-7E06-4E11-85AE-F34297D34F3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37838A-DA0A-419E-8457-72C193CEA1E2}">
      <dgm:prSet phldrT="[Текст]"/>
      <dgm:spPr/>
      <dgm:t>
        <a:bodyPr/>
        <a:lstStyle/>
        <a:p>
          <a:r>
            <a:rPr lang="ru-RU" b="1" dirty="0" smtClean="0"/>
            <a:t>Вербальные</a:t>
          </a:r>
          <a:endParaRPr lang="ru-RU" b="1" dirty="0"/>
        </a:p>
      </dgm:t>
    </dgm:pt>
    <dgm:pt modelId="{7ED83968-6497-46B7-88A7-35BE306836E7}" type="parTrans" cxnId="{4171F149-ECF6-4A9B-9A34-1B6E9EC4C12F}">
      <dgm:prSet/>
      <dgm:spPr/>
      <dgm:t>
        <a:bodyPr/>
        <a:lstStyle/>
        <a:p>
          <a:endParaRPr lang="ru-RU"/>
        </a:p>
      </dgm:t>
    </dgm:pt>
    <dgm:pt modelId="{5638F81D-6515-4C7E-95CB-E85598BDA321}" type="sibTrans" cxnId="{4171F149-ECF6-4A9B-9A34-1B6E9EC4C12F}">
      <dgm:prSet/>
      <dgm:spPr/>
      <dgm:t>
        <a:bodyPr/>
        <a:lstStyle/>
        <a:p>
          <a:endParaRPr lang="ru-RU"/>
        </a:p>
      </dgm:t>
    </dgm:pt>
    <dgm:pt modelId="{7A57887A-E7B2-49AD-BB67-7F3E64CA8C3E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</a:rPr>
            <a:t>Фонетика</a:t>
          </a:r>
          <a:endParaRPr lang="ru-RU" b="1" dirty="0">
            <a:solidFill>
              <a:srgbClr val="00B050"/>
            </a:solidFill>
          </a:endParaRPr>
        </a:p>
      </dgm:t>
    </dgm:pt>
    <dgm:pt modelId="{9E9E3F99-1D94-4935-A152-C3F31A00264A}" type="parTrans" cxnId="{6292C485-6B43-49CE-AF94-E45CD3FD5C17}">
      <dgm:prSet/>
      <dgm:spPr/>
      <dgm:t>
        <a:bodyPr/>
        <a:lstStyle/>
        <a:p>
          <a:endParaRPr lang="ru-RU"/>
        </a:p>
      </dgm:t>
    </dgm:pt>
    <dgm:pt modelId="{21AF976E-0068-4C1E-BA25-39E85F21E305}" type="sibTrans" cxnId="{6292C485-6B43-49CE-AF94-E45CD3FD5C17}">
      <dgm:prSet/>
      <dgm:spPr/>
      <dgm:t>
        <a:bodyPr/>
        <a:lstStyle/>
        <a:p>
          <a:endParaRPr lang="ru-RU"/>
        </a:p>
      </dgm:t>
    </dgm:pt>
    <dgm:pt modelId="{033F557E-B7C5-4655-B619-95A5CBE03978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</a:rPr>
            <a:t>Лексика</a:t>
          </a:r>
          <a:endParaRPr lang="ru-RU" b="1" dirty="0">
            <a:solidFill>
              <a:srgbClr val="00B050"/>
            </a:solidFill>
          </a:endParaRPr>
        </a:p>
      </dgm:t>
    </dgm:pt>
    <dgm:pt modelId="{DCA9F933-76DA-45CD-8B1F-1F76C067D57D}" type="parTrans" cxnId="{1723E7FA-A5E7-4DE3-8124-5E349DFF3748}">
      <dgm:prSet/>
      <dgm:spPr/>
      <dgm:t>
        <a:bodyPr/>
        <a:lstStyle/>
        <a:p>
          <a:endParaRPr lang="ru-RU"/>
        </a:p>
      </dgm:t>
    </dgm:pt>
    <dgm:pt modelId="{FE5774BC-9B8C-4A6E-89A6-38160ACE3EFB}" type="sibTrans" cxnId="{1723E7FA-A5E7-4DE3-8124-5E349DFF3748}">
      <dgm:prSet/>
      <dgm:spPr/>
      <dgm:t>
        <a:bodyPr/>
        <a:lstStyle/>
        <a:p>
          <a:endParaRPr lang="ru-RU"/>
        </a:p>
      </dgm:t>
    </dgm:pt>
    <dgm:pt modelId="{DD21B0E2-F86F-4E0E-979F-2D506A4DA196}">
      <dgm:prSet phldrT="[Текст]"/>
      <dgm:spPr/>
      <dgm:t>
        <a:bodyPr/>
        <a:lstStyle/>
        <a:p>
          <a:r>
            <a:rPr lang="ru-RU" b="1" dirty="0" smtClean="0"/>
            <a:t>Невербальные</a:t>
          </a:r>
          <a:endParaRPr lang="ru-RU" b="1" dirty="0"/>
        </a:p>
      </dgm:t>
    </dgm:pt>
    <dgm:pt modelId="{E2C75F94-E8DC-4BBF-9957-D16A09DA6358}" type="parTrans" cxnId="{0F514E7F-33DA-4DA6-B805-E4ABCD8A787C}">
      <dgm:prSet/>
      <dgm:spPr/>
      <dgm:t>
        <a:bodyPr/>
        <a:lstStyle/>
        <a:p>
          <a:endParaRPr lang="ru-RU"/>
        </a:p>
      </dgm:t>
    </dgm:pt>
    <dgm:pt modelId="{7BF8B094-BADB-4D60-9E98-82B2AF3DB260}" type="sibTrans" cxnId="{0F514E7F-33DA-4DA6-B805-E4ABCD8A787C}">
      <dgm:prSet/>
      <dgm:spPr/>
      <dgm:t>
        <a:bodyPr/>
        <a:lstStyle/>
        <a:p>
          <a:endParaRPr lang="ru-RU"/>
        </a:p>
      </dgm:t>
    </dgm:pt>
    <dgm:pt modelId="{DD3716BB-96E7-4930-9AD6-A601ADBF3F4A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</a:rPr>
            <a:t>Грамматика</a:t>
          </a:r>
          <a:endParaRPr lang="ru-RU" b="1" dirty="0">
            <a:solidFill>
              <a:srgbClr val="00B050"/>
            </a:solidFill>
          </a:endParaRPr>
        </a:p>
      </dgm:t>
    </dgm:pt>
    <dgm:pt modelId="{F90B293B-33F9-4BC8-92B7-E2501EA4815C}" type="parTrans" cxnId="{D72AD051-0EE1-463A-8752-45D7D61F1A93}">
      <dgm:prSet/>
      <dgm:spPr/>
    </dgm:pt>
    <dgm:pt modelId="{E55D65A4-75CC-44F7-BF57-5F9B8AC51B75}" type="sibTrans" cxnId="{D72AD051-0EE1-463A-8752-45D7D61F1A93}">
      <dgm:prSet/>
      <dgm:spPr/>
    </dgm:pt>
    <dgm:pt modelId="{7B93A54E-F25F-4812-9299-BEAA61B7FF49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Невербальное общение (письмо)</a:t>
          </a:r>
          <a:endParaRPr lang="ru-RU" b="1" dirty="0">
            <a:solidFill>
              <a:srgbClr val="7030A0"/>
            </a:solidFill>
          </a:endParaRPr>
        </a:p>
      </dgm:t>
    </dgm:pt>
    <dgm:pt modelId="{DF0F3A50-0FF8-4EAD-A5B5-9E32BA9EA9FC}" type="sibTrans" cxnId="{E06917EC-6F61-42F7-AB67-5541B70DC7CD}">
      <dgm:prSet/>
      <dgm:spPr/>
      <dgm:t>
        <a:bodyPr/>
        <a:lstStyle/>
        <a:p>
          <a:endParaRPr lang="ru-RU"/>
        </a:p>
      </dgm:t>
    </dgm:pt>
    <dgm:pt modelId="{DB2B4BF1-D7D4-490F-8877-8E240CFBC80C}" type="parTrans" cxnId="{E06917EC-6F61-42F7-AB67-5541B70DC7CD}">
      <dgm:prSet/>
      <dgm:spPr/>
      <dgm:t>
        <a:bodyPr/>
        <a:lstStyle/>
        <a:p>
          <a:endParaRPr lang="ru-RU"/>
        </a:p>
      </dgm:t>
    </dgm:pt>
    <dgm:pt modelId="{5B707D8D-0B51-45D9-B14A-D21F58CFBCA7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Язык жестов</a:t>
          </a:r>
          <a:endParaRPr lang="ru-RU" b="1" dirty="0">
            <a:solidFill>
              <a:srgbClr val="7030A0"/>
            </a:solidFill>
          </a:endParaRPr>
        </a:p>
      </dgm:t>
    </dgm:pt>
    <dgm:pt modelId="{D5A6DDE3-D95F-4DD4-AFC3-95919F30BCE3}" type="sibTrans" cxnId="{4E0A2D8D-3780-418F-A6DC-6DEF535D3992}">
      <dgm:prSet/>
      <dgm:spPr/>
      <dgm:t>
        <a:bodyPr/>
        <a:lstStyle/>
        <a:p>
          <a:endParaRPr lang="ru-RU"/>
        </a:p>
      </dgm:t>
    </dgm:pt>
    <dgm:pt modelId="{A88C815E-1BA2-46D6-8131-3A594D73F5F2}" type="parTrans" cxnId="{4E0A2D8D-3780-418F-A6DC-6DEF535D3992}">
      <dgm:prSet/>
      <dgm:spPr/>
      <dgm:t>
        <a:bodyPr/>
        <a:lstStyle/>
        <a:p>
          <a:endParaRPr lang="ru-RU"/>
        </a:p>
      </dgm:t>
    </dgm:pt>
    <dgm:pt modelId="{41E8EF43-7F72-426F-9606-A1B0CC4C6379}" type="pres">
      <dgm:prSet presAssocID="{05588C37-7E06-4E11-85AE-F34297D34F3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39EBFC7-0BE9-4426-91AF-A38BAEB6222E}" type="pres">
      <dgm:prSet presAssocID="{7537838A-DA0A-419E-8457-72C193CEA1E2}" presName="linNode" presStyleCnt="0"/>
      <dgm:spPr/>
    </dgm:pt>
    <dgm:pt modelId="{95A593DF-3169-4E3F-BA62-DFFB5C678031}" type="pres">
      <dgm:prSet presAssocID="{7537838A-DA0A-419E-8457-72C193CEA1E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1BB80-787E-4EA1-AF76-294510D13919}" type="pres">
      <dgm:prSet presAssocID="{7537838A-DA0A-419E-8457-72C193CEA1E2}" presName="childShp" presStyleLbl="bgAccFollowNode1" presStyleIdx="0" presStyleCnt="2" custLinFactNeighborX="-1042" custLinFactNeighborY="7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CB1C6-958D-4856-9C7A-58542BB0328F}" type="pres">
      <dgm:prSet presAssocID="{5638F81D-6515-4C7E-95CB-E85598BDA321}" presName="spacing" presStyleCnt="0"/>
      <dgm:spPr/>
    </dgm:pt>
    <dgm:pt modelId="{C1C12BFD-FA51-4413-BC2B-D35916A00178}" type="pres">
      <dgm:prSet presAssocID="{DD21B0E2-F86F-4E0E-979F-2D506A4DA196}" presName="linNode" presStyleCnt="0"/>
      <dgm:spPr/>
    </dgm:pt>
    <dgm:pt modelId="{63A04157-97D8-4B0F-BA56-73C75417B637}" type="pres">
      <dgm:prSet presAssocID="{DD21B0E2-F86F-4E0E-979F-2D506A4DA19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466B-C742-406C-8323-24AA7A6DDF1E}" type="pres">
      <dgm:prSet presAssocID="{DD21B0E2-F86F-4E0E-979F-2D506A4DA19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514E7F-33DA-4DA6-B805-E4ABCD8A787C}" srcId="{05588C37-7E06-4E11-85AE-F34297D34F35}" destId="{DD21B0E2-F86F-4E0E-979F-2D506A4DA196}" srcOrd="1" destOrd="0" parTransId="{E2C75F94-E8DC-4BBF-9957-D16A09DA6358}" sibTransId="{7BF8B094-BADB-4D60-9E98-82B2AF3DB260}"/>
    <dgm:cxn modelId="{865D4B99-CC28-487C-B46F-17928B80182D}" type="presOf" srcId="{7A57887A-E7B2-49AD-BB67-7F3E64CA8C3E}" destId="{FC51BB80-787E-4EA1-AF76-294510D13919}" srcOrd="0" destOrd="0" presId="urn:microsoft.com/office/officeart/2005/8/layout/vList6"/>
    <dgm:cxn modelId="{4171F149-ECF6-4A9B-9A34-1B6E9EC4C12F}" srcId="{05588C37-7E06-4E11-85AE-F34297D34F35}" destId="{7537838A-DA0A-419E-8457-72C193CEA1E2}" srcOrd="0" destOrd="0" parTransId="{7ED83968-6497-46B7-88A7-35BE306836E7}" sibTransId="{5638F81D-6515-4C7E-95CB-E85598BDA321}"/>
    <dgm:cxn modelId="{C9E0E6F3-8A14-4A24-B986-80F4EFC049A3}" type="presOf" srcId="{05588C37-7E06-4E11-85AE-F34297D34F35}" destId="{41E8EF43-7F72-426F-9606-A1B0CC4C6379}" srcOrd="0" destOrd="0" presId="urn:microsoft.com/office/officeart/2005/8/layout/vList6"/>
    <dgm:cxn modelId="{E06917EC-6F61-42F7-AB67-5541B70DC7CD}" srcId="{DD21B0E2-F86F-4E0E-979F-2D506A4DA196}" destId="{7B93A54E-F25F-4812-9299-BEAA61B7FF49}" srcOrd="1" destOrd="0" parTransId="{DB2B4BF1-D7D4-490F-8877-8E240CFBC80C}" sibTransId="{DF0F3A50-0FF8-4EAD-A5B5-9E32BA9EA9FC}"/>
    <dgm:cxn modelId="{CA131B34-E467-42E8-9B91-7FB4B68BE6B2}" type="presOf" srcId="{5B707D8D-0B51-45D9-B14A-D21F58CFBCA7}" destId="{B1A8466B-C742-406C-8323-24AA7A6DDF1E}" srcOrd="0" destOrd="0" presId="urn:microsoft.com/office/officeart/2005/8/layout/vList6"/>
    <dgm:cxn modelId="{D72AD051-0EE1-463A-8752-45D7D61F1A93}" srcId="{7537838A-DA0A-419E-8457-72C193CEA1E2}" destId="{DD3716BB-96E7-4930-9AD6-A601ADBF3F4A}" srcOrd="2" destOrd="0" parTransId="{F90B293B-33F9-4BC8-92B7-E2501EA4815C}" sibTransId="{E55D65A4-75CC-44F7-BF57-5F9B8AC51B75}"/>
    <dgm:cxn modelId="{4E0A2D8D-3780-418F-A6DC-6DEF535D3992}" srcId="{DD21B0E2-F86F-4E0E-979F-2D506A4DA196}" destId="{5B707D8D-0B51-45D9-B14A-D21F58CFBCA7}" srcOrd="0" destOrd="0" parTransId="{A88C815E-1BA2-46D6-8131-3A594D73F5F2}" sibTransId="{D5A6DDE3-D95F-4DD4-AFC3-95919F30BCE3}"/>
    <dgm:cxn modelId="{6292C485-6B43-49CE-AF94-E45CD3FD5C17}" srcId="{7537838A-DA0A-419E-8457-72C193CEA1E2}" destId="{7A57887A-E7B2-49AD-BB67-7F3E64CA8C3E}" srcOrd="0" destOrd="0" parTransId="{9E9E3F99-1D94-4935-A152-C3F31A00264A}" sibTransId="{21AF976E-0068-4C1E-BA25-39E85F21E305}"/>
    <dgm:cxn modelId="{C42D566C-2F3F-4559-AFC9-44577A760794}" type="presOf" srcId="{DD3716BB-96E7-4930-9AD6-A601ADBF3F4A}" destId="{FC51BB80-787E-4EA1-AF76-294510D13919}" srcOrd="0" destOrd="2" presId="urn:microsoft.com/office/officeart/2005/8/layout/vList6"/>
    <dgm:cxn modelId="{1723E7FA-A5E7-4DE3-8124-5E349DFF3748}" srcId="{7537838A-DA0A-419E-8457-72C193CEA1E2}" destId="{033F557E-B7C5-4655-B619-95A5CBE03978}" srcOrd="1" destOrd="0" parTransId="{DCA9F933-76DA-45CD-8B1F-1F76C067D57D}" sibTransId="{FE5774BC-9B8C-4A6E-89A6-38160ACE3EFB}"/>
    <dgm:cxn modelId="{41CA8335-33D4-4DEE-B79C-304C50334845}" type="presOf" srcId="{7537838A-DA0A-419E-8457-72C193CEA1E2}" destId="{95A593DF-3169-4E3F-BA62-DFFB5C678031}" srcOrd="0" destOrd="0" presId="urn:microsoft.com/office/officeart/2005/8/layout/vList6"/>
    <dgm:cxn modelId="{B9F898E1-66D8-43BA-AC4F-B22E84578A25}" type="presOf" srcId="{7B93A54E-F25F-4812-9299-BEAA61B7FF49}" destId="{B1A8466B-C742-406C-8323-24AA7A6DDF1E}" srcOrd="0" destOrd="1" presId="urn:microsoft.com/office/officeart/2005/8/layout/vList6"/>
    <dgm:cxn modelId="{2EB811C8-06F2-4EF3-86D6-B8206DB4B44D}" type="presOf" srcId="{033F557E-B7C5-4655-B619-95A5CBE03978}" destId="{FC51BB80-787E-4EA1-AF76-294510D13919}" srcOrd="0" destOrd="1" presId="urn:microsoft.com/office/officeart/2005/8/layout/vList6"/>
    <dgm:cxn modelId="{D2137442-CB4E-4ADE-974D-58EF318864EC}" type="presOf" srcId="{DD21B0E2-F86F-4E0E-979F-2D506A4DA196}" destId="{63A04157-97D8-4B0F-BA56-73C75417B637}" srcOrd="0" destOrd="0" presId="urn:microsoft.com/office/officeart/2005/8/layout/vList6"/>
    <dgm:cxn modelId="{3337F960-E0FC-429F-9290-247EEEFEA4BE}" type="presParOf" srcId="{41E8EF43-7F72-426F-9606-A1B0CC4C6379}" destId="{239EBFC7-0BE9-4426-91AF-A38BAEB6222E}" srcOrd="0" destOrd="0" presId="urn:microsoft.com/office/officeart/2005/8/layout/vList6"/>
    <dgm:cxn modelId="{CDB5643C-2A99-419B-80E5-8FE0F784A41F}" type="presParOf" srcId="{239EBFC7-0BE9-4426-91AF-A38BAEB6222E}" destId="{95A593DF-3169-4E3F-BA62-DFFB5C678031}" srcOrd="0" destOrd="0" presId="urn:microsoft.com/office/officeart/2005/8/layout/vList6"/>
    <dgm:cxn modelId="{E814387E-720C-4104-9D6E-32520AE57584}" type="presParOf" srcId="{239EBFC7-0BE9-4426-91AF-A38BAEB6222E}" destId="{FC51BB80-787E-4EA1-AF76-294510D13919}" srcOrd="1" destOrd="0" presId="urn:microsoft.com/office/officeart/2005/8/layout/vList6"/>
    <dgm:cxn modelId="{805361C9-7E37-407F-B989-31094ACABB5A}" type="presParOf" srcId="{41E8EF43-7F72-426F-9606-A1B0CC4C6379}" destId="{1B7CB1C6-958D-4856-9C7A-58542BB0328F}" srcOrd="1" destOrd="0" presId="urn:microsoft.com/office/officeart/2005/8/layout/vList6"/>
    <dgm:cxn modelId="{AFB72CCD-2E52-4B92-B913-42C61D897F6C}" type="presParOf" srcId="{41E8EF43-7F72-426F-9606-A1B0CC4C6379}" destId="{C1C12BFD-FA51-4413-BC2B-D35916A00178}" srcOrd="2" destOrd="0" presId="urn:microsoft.com/office/officeart/2005/8/layout/vList6"/>
    <dgm:cxn modelId="{8EF00844-4B65-4930-AC88-4DE7C1200DBE}" type="presParOf" srcId="{C1C12BFD-FA51-4413-BC2B-D35916A00178}" destId="{63A04157-97D8-4B0F-BA56-73C75417B637}" srcOrd="0" destOrd="0" presId="urn:microsoft.com/office/officeart/2005/8/layout/vList6"/>
    <dgm:cxn modelId="{DC6C5105-7DA9-46C0-9E9C-8581F84EA4D2}" type="presParOf" srcId="{C1C12BFD-FA51-4413-BC2B-D35916A00178}" destId="{B1A8466B-C742-406C-8323-24AA7A6DDF1E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/>
          <a:lstStyle/>
          <a:p>
            <a:r>
              <a:rPr lang="ru-RU" dirty="0" smtClean="0"/>
              <a:t>Тема опыта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27146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Диалог культур как основа формирование межкультурной компетенции в обучении английскому языку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Метод кейсов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Фишбон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Волшебная корзина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Карта событий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Проверочный лист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Охотники за словами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Ролевые игры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Интерактивное обучение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22136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Интерпретация культурных фактов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Выявление сходства и различий культурных фактов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Выражение личностного отношения к культурному явлению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Раскрытие культурного явления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Проблемные культуроведческие задания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Уроки с применением Интернет-технологий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Обучающие мультимедийные программы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Использование образовательных сайтов, сетевых ресурсов и сервисов для поиска информации, создания презентаций, дидактического, тестового материала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Информационно-коммуникативные технологии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Учебные проекты: рекламы, плакаты, мультимедийные презентации, дидактические материалы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Организация научно-исследовательской деятельности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Публикация продуктов проектно-исследовательской деятельности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Проектно-исследовательская деятельность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992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Региональные материалы на уроках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Проектно-исследовательская деятельность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Сказки, легенды, самобытные игры во внеурочной деятельности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Драматизации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200" dirty="0" smtClean="0"/>
              <a:t>Региональный национально-культурный компонент в диалоге культур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Факультатив «Поездка в Англию»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Элективные курсы «Страноведение Великобритании», «Гид-экскурсовод»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Кружки «Английский театр», «Английский в исследовательских проектах», «Учимся говорить на языке английской королевы», «Сказки Британских островов»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Профильный отряд «Шалтай-болтай»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Неделя английского языка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Внеурочная деятельность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Учащиеся расширили объём знаний в области  социокультурной тематики, что способствовало развитию языковых и коммуникативных способностей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Мониторинг подтвердил повышение уровня толерантного отношения к представителям других культур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 повышении уровня мотивации учащихся к изучению английского языка и расширении кругозора свидетельствуют результаты социологического опроса учащихся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Результативность опыта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078489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Создание дидактико-методических условий для формирования личности, готовой к диалогу культур, то есть общению в различных условиях и ситуациях иноязычного межкультурного взаимодействия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 Цель опыта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Задачи опыта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Актуальность опыта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0034" y="1142984"/>
          <a:ext cx="828680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Противоречия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078489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  Личностное, коммуникативное и межкультурное развитие обучающихся средствами и </a:t>
            </a:r>
            <a:r>
              <a:rPr lang="ru-RU" sz="3200" b="1" smtClean="0">
                <a:solidFill>
                  <a:srgbClr val="002060"/>
                </a:solidFill>
              </a:rPr>
              <a:t>на </a:t>
            </a:r>
            <a:r>
              <a:rPr lang="ru-RU" sz="3200" b="1" smtClean="0">
                <a:solidFill>
                  <a:srgbClr val="002060"/>
                </a:solidFill>
              </a:rPr>
              <a:t>основе </a:t>
            </a:r>
            <a:r>
              <a:rPr lang="ru-RU" sz="3200" b="1" dirty="0" smtClean="0">
                <a:solidFill>
                  <a:srgbClr val="002060"/>
                </a:solidFill>
              </a:rPr>
              <a:t>диалога культур в учебное и внеучебное время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Главная идея опыта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071688"/>
          <a:ext cx="8229600" cy="3935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/>
              <a:t>Новизна опыта заключается в оптимальной комбинации элементов следующих методик: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4071942"/>
            <a:ext cx="2500330" cy="15716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региональный национально-культурный компонент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Формирование фоновых культуроведческих знаний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643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Страноведческая корзина</a:t>
            </a:r>
          </a:p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Кластеры</a:t>
            </a:r>
          </a:p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Прерванные логические цепочки</a:t>
            </a:r>
          </a:p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Тонкие и толстые вопросы</a:t>
            </a:r>
          </a:p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Инсерт</a:t>
            </a:r>
          </a:p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Написание эссе</a:t>
            </a:r>
          </a:p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Синквейн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Технология развития критического мышления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166</TotalTime>
  <Words>456</Words>
  <PresentationFormat>Экран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Тема опыта</vt:lpstr>
      <vt:lpstr> Цель опыта </vt:lpstr>
      <vt:lpstr>Задачи опыта</vt:lpstr>
      <vt:lpstr>Актуальность опыта</vt:lpstr>
      <vt:lpstr>Противоречия</vt:lpstr>
      <vt:lpstr>Главная идея опыта</vt:lpstr>
      <vt:lpstr>Новизна опыта заключается в оптимальной комбинации элементов следующих методик:</vt:lpstr>
      <vt:lpstr>Формирование фоновых культуроведческих знаний</vt:lpstr>
      <vt:lpstr>Технология развития критического мышления</vt:lpstr>
      <vt:lpstr>Интерактивное обучение</vt:lpstr>
      <vt:lpstr>Проблемные культуроведческие задания</vt:lpstr>
      <vt:lpstr>Информационно-коммуникативные технологии</vt:lpstr>
      <vt:lpstr>Проектно-исследовательская деятельность</vt:lpstr>
      <vt:lpstr>Региональный национально-культурный компонент в диалоге культур</vt:lpstr>
      <vt:lpstr>Внеурочная деятельность</vt:lpstr>
      <vt:lpstr>Результативность опыта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опыта</dc:title>
  <dc:creator>Надежда</dc:creator>
  <cp:lastModifiedBy>Надежда</cp:lastModifiedBy>
  <cp:revision>30</cp:revision>
  <dcterms:created xsi:type="dcterms:W3CDTF">2014-10-21T08:20:14Z</dcterms:created>
  <dcterms:modified xsi:type="dcterms:W3CDTF">2014-10-27T01:30:08Z</dcterms:modified>
</cp:coreProperties>
</file>